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4" r:id="rId4"/>
    <p:sldId id="364" r:id="rId5"/>
    <p:sldId id="365" r:id="rId6"/>
    <p:sldId id="330" r:id="rId7"/>
    <p:sldId id="329" r:id="rId8"/>
    <p:sldId id="331" r:id="rId9"/>
    <p:sldId id="332" r:id="rId10"/>
    <p:sldId id="271" r:id="rId11"/>
    <p:sldId id="275" r:id="rId12"/>
    <p:sldId id="355" r:id="rId13"/>
    <p:sldId id="356" r:id="rId14"/>
    <p:sldId id="388" r:id="rId15"/>
    <p:sldId id="357" r:id="rId16"/>
    <p:sldId id="279" r:id="rId17"/>
    <p:sldId id="280" r:id="rId18"/>
    <p:sldId id="284" r:id="rId19"/>
    <p:sldId id="266" r:id="rId20"/>
    <p:sldId id="281" r:id="rId21"/>
    <p:sldId id="282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80" r:id="rId30"/>
    <p:sldId id="374" r:id="rId31"/>
    <p:sldId id="373" r:id="rId32"/>
    <p:sldId id="375" r:id="rId33"/>
    <p:sldId id="377" r:id="rId34"/>
    <p:sldId id="378" r:id="rId35"/>
    <p:sldId id="379" r:id="rId36"/>
    <p:sldId id="276" r:id="rId37"/>
    <p:sldId id="381" r:id="rId38"/>
    <p:sldId id="383" r:id="rId39"/>
    <p:sldId id="382" r:id="rId40"/>
    <p:sldId id="389" r:id="rId41"/>
    <p:sldId id="390" r:id="rId42"/>
    <p:sldId id="384" r:id="rId43"/>
    <p:sldId id="385" r:id="rId44"/>
    <p:sldId id="387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00"/>
    <a:srgbClr val="EBEDEE"/>
    <a:srgbClr val="E9E9E9"/>
    <a:srgbClr val="E4E3E1"/>
    <a:srgbClr val="E6E4E5"/>
    <a:srgbClr val="D1D1CF"/>
    <a:srgbClr val="DEDEE0"/>
    <a:srgbClr val="E1E1E2"/>
    <a:srgbClr val="E8E2E2"/>
    <a:srgbClr val="EAEBE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076" autoAdjust="0"/>
  </p:normalViewPr>
  <p:slideViewPr>
    <p:cSldViewPr snapToGrid="0" showGuides="1">
      <p:cViewPr varScale="1">
        <p:scale>
          <a:sx n="102" d="100"/>
          <a:sy n="102" d="100"/>
        </p:scale>
        <p:origin x="95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에스코어 드림 3 Light" panose="020B0303030302020204" pitchFamily="34" charset="-127"/>
              </a:defRPr>
            </a:lvl1pPr>
          </a:lstStyle>
          <a:p>
            <a:fld id="{246E467A-4026-4A8D-97BF-715EF7FA6491}" type="datetimeFigureOut">
              <a:rPr lang="ko-KR" altLang="en-US" smtClean="0"/>
              <a:pPr/>
              <a:t>2022-11-03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에스코어 드림 3 Light" panose="020B03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에스코어 드림 3 Light" panose="020B0303030302020204" pitchFamily="34" charset="-127"/>
              </a:defRPr>
            </a:lvl1pPr>
          </a:lstStyle>
          <a:p>
            <a:fld id="{5FC61970-B5AD-4C48-B4F7-CE9623EA5BB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에스코어 드림 3 Light" panose="020B03030303020202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에스코어 드림 3 Light" panose="020B03030303020202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에스코어 드림 3 Light" panose="020B03030303020202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에스코어 드림 3 Light" panose="020B03030303020202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에스코어 드림 3 Light" panose="020B03030303020202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ngfarmer-beta.web.app/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1C37AB-8C78-4D6C-BA47-74533619AC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0700" y="-1"/>
            <a:ext cx="6248400" cy="5232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318237" y="5673804"/>
            <a:ext cx="11873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+mj-lt"/>
                <a:ea typeface="에스코어 드림 3 Light" panose="020B0303030302020204" pitchFamily="34" charset="-127"/>
              </a:rPr>
              <a:t>MIDTERM PRESENTAION</a:t>
            </a:r>
            <a:r>
              <a:rPr lang="ko-KR" altLang="en-US" sz="6600" dirty="0">
                <a:latin typeface="+mj-lt"/>
                <a:ea typeface="에스코어 드림 3 Light" panose="020B0303030302020204" pitchFamily="34" charset="-127"/>
              </a:rPr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-106980" y="76200"/>
            <a:ext cx="1240596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         ]</a:t>
            </a:r>
            <a:endParaRPr lang="ko-KR" altLang="en-US" sz="287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114E7E-4F79-B872-9B43-EF3E106A396A}"/>
              </a:ext>
            </a:extLst>
          </p:cNvPr>
          <p:cNvSpPr txBox="1"/>
          <p:nvPr/>
        </p:nvSpPr>
        <p:spPr>
          <a:xfrm>
            <a:off x="5496824" y="4754603"/>
            <a:ext cx="17508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+mj-lt"/>
                <a:ea typeface="에스코어 드림 3 Light" panose="020B0303030302020204" pitchFamily="34" charset="-127"/>
              </a:rPr>
              <a:t>E</a:t>
            </a:r>
            <a:r>
              <a:rPr lang="ko-KR" altLang="en-US" sz="5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조</a:t>
            </a:r>
            <a:r>
              <a:rPr lang="ko-KR" altLang="en-US" sz="6600" dirty="0">
                <a:latin typeface="+mj-lt"/>
                <a:ea typeface="에스코어 드림 3 Light" panose="020B0303030302020204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ABC1F0A-392E-49CD-956A-2DD195464699}"/>
              </a:ext>
            </a:extLst>
          </p:cNvPr>
          <p:cNvCxnSpPr/>
          <p:nvPr/>
        </p:nvCxnSpPr>
        <p:spPr>
          <a:xfrm>
            <a:off x="1784121" y="5523823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8057A6D-54BA-43D0-B167-EF8B2E74635C}"/>
              </a:ext>
            </a:extLst>
          </p:cNvPr>
          <p:cNvCxnSpPr/>
          <p:nvPr/>
        </p:nvCxnSpPr>
        <p:spPr>
          <a:xfrm>
            <a:off x="5026037" y="5523823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CE71B90-FB24-4C88-A8D8-8D35B256BC92}"/>
              </a:ext>
            </a:extLst>
          </p:cNvPr>
          <p:cNvCxnSpPr/>
          <p:nvPr/>
        </p:nvCxnSpPr>
        <p:spPr>
          <a:xfrm>
            <a:off x="8364205" y="5523823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1627688" y="1574529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a typeface="에스코어 드림 3 Light" panose="020B0303030302020204"/>
              </a:rPr>
              <a:t>Front End</a:t>
            </a:r>
            <a:endParaRPr lang="ko-KR" altLang="en-US" sz="2000" b="1" dirty="0">
              <a:ea typeface="에스코어 드림 3 Light" panose="020B03030303020202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13E7A-992D-471B-A355-C9C59E4475B1}"/>
              </a:ext>
            </a:extLst>
          </p:cNvPr>
          <p:cNvSpPr txBox="1"/>
          <p:nvPr/>
        </p:nvSpPr>
        <p:spPr>
          <a:xfrm flipH="1">
            <a:off x="4821252" y="1574529"/>
            <a:ext cx="2009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a typeface="에스코어 드림 3 Light" panose="020B0303030302020204"/>
              </a:rPr>
              <a:t>Back End</a:t>
            </a:r>
            <a:endParaRPr lang="ko-KR" altLang="en-US" sz="2000" b="1" dirty="0">
              <a:ea typeface="에스코어 드림 3 Light" panose="020B030303030202020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839206-4841-4048-AF19-D322CC10F9FE}"/>
              </a:ext>
            </a:extLst>
          </p:cNvPr>
          <p:cNvSpPr txBox="1"/>
          <p:nvPr/>
        </p:nvSpPr>
        <p:spPr>
          <a:xfrm flipH="1">
            <a:off x="8111069" y="1574529"/>
            <a:ext cx="162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a typeface="에스코어 드림 3 Light" panose="020B0303030302020204"/>
              </a:rPr>
              <a:t>Design</a:t>
            </a:r>
            <a:endParaRPr lang="ko-KR" altLang="en-US" sz="2000" b="1" dirty="0">
              <a:ea typeface="에스코어 드림 3 Light" panose="020B0303030302020204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1543782" y="1987997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ea typeface="에스코어 드림 3 Light" panose="020B0303030302020204"/>
              </a:rPr>
              <a:t>React</a:t>
            </a:r>
          </a:p>
          <a:p>
            <a:endParaRPr lang="en-US" altLang="ko-KR" sz="2000" dirty="0">
              <a:ea typeface="에스코어 드림 3 Light" panose="020B0303030302020204"/>
            </a:endParaRPr>
          </a:p>
          <a:p>
            <a:r>
              <a:rPr lang="en-US" altLang="ko-KR" sz="2000" dirty="0">
                <a:ea typeface="에스코어 드림 3 Light" panose="020B0303030302020204"/>
              </a:rPr>
              <a:t>TypeScript</a:t>
            </a:r>
          </a:p>
          <a:p>
            <a:endParaRPr lang="en-US" altLang="ko-KR" sz="2000" dirty="0">
              <a:ea typeface="에스코어 드림 3 Light" panose="020B0303030302020204"/>
            </a:endParaRPr>
          </a:p>
          <a:p>
            <a:r>
              <a:rPr lang="en-US" altLang="ko-KR" sz="2000" dirty="0">
                <a:ea typeface="에스코어 드림 3 Light" panose="020B0303030302020204"/>
              </a:rPr>
              <a:t>Redux/Redux-Saga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67AFFEB-4186-4001-A87D-CBE93A6FA505}"/>
              </a:ext>
            </a:extLst>
          </p:cNvPr>
          <p:cNvSpPr/>
          <p:nvPr/>
        </p:nvSpPr>
        <p:spPr>
          <a:xfrm>
            <a:off x="4785698" y="1987997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ea typeface="에스코어 드림 3 Light" panose="020B0303030302020204"/>
              </a:rPr>
              <a:t>Firebase Hosting</a:t>
            </a:r>
          </a:p>
          <a:p>
            <a:endParaRPr lang="en-US" altLang="ko-KR" sz="2000" dirty="0">
              <a:ea typeface="에스코어 드림 3 Light" panose="020B0303030302020204"/>
            </a:endParaRPr>
          </a:p>
          <a:p>
            <a:r>
              <a:rPr lang="en-US" altLang="ko-KR" sz="2000" dirty="0">
                <a:ea typeface="에스코어 드림 3 Light" panose="020B0303030302020204"/>
              </a:rPr>
              <a:t>Firebase Storage</a:t>
            </a:r>
          </a:p>
          <a:p>
            <a:endParaRPr lang="en-US" altLang="ko-KR" sz="2000" dirty="0">
              <a:ea typeface="에스코어 드림 3 Light" panose="020B0303030302020204"/>
            </a:endParaRPr>
          </a:p>
          <a:p>
            <a:r>
              <a:rPr lang="en-US" altLang="ko-KR" sz="2000" dirty="0" err="1">
                <a:ea typeface="에스코어 드림 3 Light" panose="020B0303030302020204"/>
              </a:rPr>
              <a:t>Firestore</a:t>
            </a:r>
            <a:endParaRPr lang="en-US" altLang="ko-KR" sz="2000" dirty="0">
              <a:ea typeface="에스코어 드림 3 Light" panose="020B0303030302020204"/>
            </a:endParaRPr>
          </a:p>
          <a:p>
            <a:endParaRPr lang="en-US" altLang="ko-KR" sz="2000" dirty="0">
              <a:ea typeface="에스코어 드림 3 Light" panose="020B0303030302020204"/>
            </a:endParaRPr>
          </a:p>
          <a:p>
            <a:r>
              <a:rPr lang="en-US" altLang="ko-KR" sz="2000" dirty="0">
                <a:ea typeface="에스코어 드림 3 Light" panose="020B0303030302020204"/>
              </a:rPr>
              <a:t>Firebase Cloud Function</a:t>
            </a:r>
            <a:endParaRPr lang="ko-KR" altLang="en-US" sz="2000" dirty="0">
              <a:ea typeface="에스코어 드림 3 Light" panose="020B0303030302020204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9343D4-9148-4818-A634-5C1B567F8E40}"/>
              </a:ext>
            </a:extLst>
          </p:cNvPr>
          <p:cNvSpPr/>
          <p:nvPr/>
        </p:nvSpPr>
        <p:spPr>
          <a:xfrm>
            <a:off x="8123866" y="1987997"/>
            <a:ext cx="2519028" cy="33587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ea typeface="에스코어 드림 3 Light" panose="020B0303030302020204"/>
              </a:rPr>
              <a:t>Adobe XD</a:t>
            </a:r>
            <a:endParaRPr lang="ko-KR" altLang="en-US" sz="2000" dirty="0">
              <a:ea typeface="에스코어 드림 3 Light" panose="020B03030303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D13F2D-2E84-31C8-CE5D-317774102FA7}"/>
              </a:ext>
            </a:extLst>
          </p:cNvPr>
          <p:cNvSpPr txBox="1"/>
          <p:nvPr/>
        </p:nvSpPr>
        <p:spPr>
          <a:xfrm>
            <a:off x="1676400" y="330200"/>
            <a:ext cx="4103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Development Detail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A4998-E4A7-32BC-3303-B586B4EA05F6}"/>
              </a:ext>
            </a:extLst>
          </p:cNvPr>
          <p:cNvSpPr txBox="1"/>
          <p:nvPr/>
        </p:nvSpPr>
        <p:spPr>
          <a:xfrm>
            <a:off x="466301" y="30580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1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84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175A9F-05A6-47D7-AA68-B0EF6B4CB31A}"/>
              </a:ext>
            </a:extLst>
          </p:cNvPr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latin typeface="에스코어 드림 3 Light" panose="020B0303030302020204"/>
              <a:ea typeface="에스코어 드림 3 Light" panose="020B03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0F948-EA33-41BE-B966-5BC625F2A73B}"/>
              </a:ext>
            </a:extLst>
          </p:cNvPr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latin typeface="에스코어 드림 3 Light" panose="020B0303030302020204"/>
              <a:ea typeface="에스코어 드림 3 Light" panose="020B03030303020202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BA3158-F4CE-43A3-A34E-F4923BE3DC62}"/>
              </a:ext>
            </a:extLst>
          </p:cNvPr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latin typeface="에스코어 드림 3 Light" panose="020B0303030302020204"/>
              <a:ea typeface="에스코어 드림 3 Light" panose="020B03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818BFA-3F7C-4B4D-986B-FA300FDECD29}"/>
              </a:ext>
            </a:extLst>
          </p:cNvPr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latin typeface="에스코어 드림 3 Light" panose="020B0303030302020204"/>
              <a:ea typeface="에스코어 드림 3 Light" panose="020B03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D50184-369F-47D0-B343-9821B2D96EA8}"/>
              </a:ext>
            </a:extLst>
          </p:cNvPr>
          <p:cNvSpPr txBox="1"/>
          <p:nvPr/>
        </p:nvSpPr>
        <p:spPr>
          <a:xfrm>
            <a:off x="4720912" y="32341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3 Light" panose="020B0303030302020204"/>
                <a:ea typeface="에스코어 드림 3 Light" panose="020B0303030302020204" pitchFamily="34" charset="-127"/>
              </a:rPr>
              <a:t>장병우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CD938A-E48A-4097-ADF2-4DE78ED2AF26}"/>
              </a:ext>
            </a:extLst>
          </p:cNvPr>
          <p:cNvSpPr txBox="1"/>
          <p:nvPr/>
        </p:nvSpPr>
        <p:spPr>
          <a:xfrm>
            <a:off x="6390395" y="3265219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3 Light" panose="020B0303030302020204"/>
                <a:ea typeface="에스코어 드림 3 Light" panose="020B0303030302020204" pitchFamily="34" charset="-127"/>
              </a:rPr>
              <a:t>김민은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00B508-4E83-455B-8C4D-DE88551813B4}"/>
              </a:ext>
            </a:extLst>
          </p:cNvPr>
          <p:cNvSpPr txBox="1"/>
          <p:nvPr/>
        </p:nvSpPr>
        <p:spPr>
          <a:xfrm>
            <a:off x="4720912" y="416480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3 Light" panose="020B0303030302020204"/>
                <a:ea typeface="에스코어 드림 3 Light" panose="020B0303030302020204" pitchFamily="34" charset="-127"/>
              </a:rPr>
              <a:t>심상원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F59E5A-C12E-4369-8019-BE716E4BD0AA}"/>
              </a:ext>
            </a:extLst>
          </p:cNvPr>
          <p:cNvSpPr txBox="1"/>
          <p:nvPr/>
        </p:nvSpPr>
        <p:spPr>
          <a:xfrm>
            <a:off x="6389560" y="416480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 err="1">
                <a:solidFill>
                  <a:schemeClr val="bg1"/>
                </a:solidFill>
                <a:latin typeface="에스코어 드림 3 Light" panose="020B0303030302020204"/>
                <a:ea typeface="에스코어 드림 3 Light" panose="020B0303030302020204" pitchFamily="34" charset="-127"/>
              </a:rPr>
              <a:t>엄태경</a:t>
            </a:r>
            <a:endParaRPr lang="ko-KR" altLang="en-US" sz="2400" dirty="0">
              <a:solidFill>
                <a:schemeClr val="bg1"/>
              </a:solidFill>
              <a:latin typeface="에스코어 드림 3 Light" panose="020B0303030302020204"/>
              <a:ea typeface="에스코어 드림 3 Light" panose="020B03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41993D-834C-440C-8B9F-FCD4F9A9F5C0}"/>
              </a:ext>
            </a:extLst>
          </p:cNvPr>
          <p:cNvSpPr txBox="1"/>
          <p:nvPr/>
        </p:nvSpPr>
        <p:spPr>
          <a:xfrm>
            <a:off x="1312408" y="1872781"/>
            <a:ext cx="4269241" cy="96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1"/>
                </a:solidFill>
                <a:latin typeface="에스코어 드림 3 Light" panose="020B0303030302020204"/>
                <a:ea typeface="에스코어 드림 3 Light" panose="020B0303030302020204" pitchFamily="34" charset="-127"/>
              </a:rPr>
              <a:t>Design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1"/>
                </a:solidFill>
                <a:latin typeface="에스코어 드림 3 Light" panose="020B0303030302020204"/>
                <a:ea typeface="에스코어 드림 3 Light" panose="020B0303030302020204" pitchFamily="34" charset="-127"/>
              </a:rPr>
              <a:t>Firebase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70407E-BBEC-4F51-842C-6A4A5612C6D2}"/>
              </a:ext>
            </a:extLst>
          </p:cNvPr>
          <p:cNvSpPr txBox="1"/>
          <p:nvPr/>
        </p:nvSpPr>
        <p:spPr>
          <a:xfrm>
            <a:off x="6779270" y="1879071"/>
            <a:ext cx="4100322" cy="50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1"/>
                </a:solidFill>
                <a:latin typeface="에스코어 드림 3 Light" panose="020B0303030302020204"/>
                <a:ea typeface="에스코어 드림 3 Light" panose="020B0303030302020204" pitchFamily="34" charset="-127"/>
              </a:rPr>
              <a:t>React State Management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957A35-6348-4B9B-B010-15D908B1B179}"/>
              </a:ext>
            </a:extLst>
          </p:cNvPr>
          <p:cNvSpPr txBox="1"/>
          <p:nvPr/>
        </p:nvSpPr>
        <p:spPr>
          <a:xfrm>
            <a:off x="1347978" y="4305046"/>
            <a:ext cx="2353657" cy="502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1"/>
                </a:solidFill>
                <a:latin typeface="에스코어 드림 3 Light" panose="020B0303030302020204"/>
                <a:ea typeface="에스코어 드림 3 Light" panose="020B0303030302020204" pitchFamily="34" charset="-127"/>
              </a:rPr>
              <a:t>React Component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48445E-9775-4257-9992-3EF14AF8B3CF}"/>
              </a:ext>
            </a:extLst>
          </p:cNvPr>
          <p:cNvSpPr txBox="1"/>
          <p:nvPr/>
        </p:nvSpPr>
        <p:spPr>
          <a:xfrm>
            <a:off x="8094551" y="4305046"/>
            <a:ext cx="2749471" cy="502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chemeClr val="bg1"/>
                </a:solidFill>
                <a:latin typeface="에스코어 드림 3 Light" panose="020B0303030302020204"/>
                <a:ea typeface="에스코어 드림 3 Light" panose="020B0303030302020204" pitchFamily="34" charset="-127"/>
              </a:rPr>
              <a:t>Design with Adobe XD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4FF6F6-F420-14FA-F63F-F3976E9DEAAC}"/>
              </a:ext>
            </a:extLst>
          </p:cNvPr>
          <p:cNvSpPr txBox="1"/>
          <p:nvPr/>
        </p:nvSpPr>
        <p:spPr>
          <a:xfrm>
            <a:off x="1676400" y="330200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  <a:latin typeface="에스코어 드림 6 Bold" panose="020B0703030302020204"/>
                <a:ea typeface="에스코어 드림 6 Bold" panose="020B0703030302020204"/>
              </a:rPr>
              <a:t>역할 분담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E7636-1EF3-3E2D-F0D5-726406EEDD43}"/>
              </a:ext>
            </a:extLst>
          </p:cNvPr>
          <p:cNvSpPr txBox="1"/>
          <p:nvPr/>
        </p:nvSpPr>
        <p:spPr>
          <a:xfrm>
            <a:off x="466301" y="30580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2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0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697F922-EE8A-0453-5602-281E0F8C38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1378857"/>
            <a:ext cx="8611598" cy="5479143"/>
          </a:xfrm>
          <a:prstGeom prst="rect">
            <a:avLst/>
          </a:prstGeom>
          <a:solidFill>
            <a:srgbClr val="000000">
              <a:alpha val="41000"/>
            </a:srgbClr>
          </a:solidFill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9E647E7-ED0A-0EA9-8D26-2317B5A6A419}"/>
              </a:ext>
            </a:extLst>
          </p:cNvPr>
          <p:cNvGrpSpPr/>
          <p:nvPr/>
        </p:nvGrpSpPr>
        <p:grpSpPr>
          <a:xfrm>
            <a:off x="7300686" y="1378856"/>
            <a:ext cx="4676503" cy="5479143"/>
            <a:chOff x="6305393" y="923453"/>
            <a:chExt cx="4857907" cy="598886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94E95C2-5952-B9DE-5D8F-71C7FC00F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5374"/>
            <a:stretch/>
          </p:blipFill>
          <p:spPr>
            <a:xfrm>
              <a:off x="6305393" y="923453"/>
              <a:ext cx="2914807" cy="598886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B82057A-965C-7AC2-3B87-E8A5C0E6C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379" t="-1" r="538" b="-1"/>
            <a:stretch/>
          </p:blipFill>
          <p:spPr>
            <a:xfrm>
              <a:off x="9220200" y="923453"/>
              <a:ext cx="1943100" cy="598886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38602EA-A1F1-E4B8-5BB9-A9BC60AE30E7}"/>
              </a:ext>
            </a:extLst>
          </p:cNvPr>
          <p:cNvSpPr txBox="1"/>
          <p:nvPr/>
        </p:nvSpPr>
        <p:spPr>
          <a:xfrm>
            <a:off x="1676400" y="330200"/>
            <a:ext cx="1376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Zeplin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F9B5A-BBD4-6C44-8702-62B0F7D739D3}"/>
              </a:ext>
            </a:extLst>
          </p:cNvPr>
          <p:cNvSpPr txBox="1"/>
          <p:nvPr/>
        </p:nvSpPr>
        <p:spPr>
          <a:xfrm>
            <a:off x="466301" y="30580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3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566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리액트 (자바스크립트 라이브러리) - 위키백과, 우리 모두의 백과사전">
            <a:extLst>
              <a:ext uri="{FF2B5EF4-FFF2-40B4-BE49-F238E27FC236}">
                <a16:creationId xmlns:a16="http://schemas.microsoft.com/office/drawing/2014/main" id="{52E5B955-ECEF-CA23-890D-4A71650C0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09" y="1564419"/>
            <a:ext cx="3073891" cy="266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edux의 진짜 강점과 단점">
            <a:extLst>
              <a:ext uri="{FF2B5EF4-FFF2-40B4-BE49-F238E27FC236}">
                <a16:creationId xmlns:a16="http://schemas.microsoft.com/office/drawing/2014/main" id="{9DF52ED6-3C82-C142-4F5A-65F65B544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449" y="1379952"/>
            <a:ext cx="3123955" cy="312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dux-saga 가 해결하는 문제 | LearnApplyShare">
            <a:extLst>
              <a:ext uri="{FF2B5EF4-FFF2-40B4-BE49-F238E27FC236}">
                <a16:creationId xmlns:a16="http://schemas.microsoft.com/office/drawing/2014/main" id="{D82593C5-F0FB-1DAE-20CD-A3593270A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021" y="1606501"/>
            <a:ext cx="3614673" cy="281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8819D9-B70B-A5DE-3E68-8EFFA4B88FA8}"/>
              </a:ext>
            </a:extLst>
          </p:cNvPr>
          <p:cNvSpPr txBox="1"/>
          <p:nvPr/>
        </p:nvSpPr>
        <p:spPr>
          <a:xfrm>
            <a:off x="531932" y="4618319"/>
            <a:ext cx="106637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복잡하고 관리하기 힘든 양방향 데이터흐름을 </a:t>
            </a:r>
            <a:endParaRPr lang="en-US" altLang="ko-KR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l"/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단방향흐름으로 바꾸기 위해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Redux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사용하고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l"/>
            <a:endParaRPr lang="en-US" altLang="ko-KR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l"/>
            <a:r>
              <a:rPr lang="ko-KR" altLang="en-US" sz="1600" dirty="0" err="1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비동기적인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dispatch(reducer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함수 동작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구현을 위해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Redux-Saga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사용하였습니다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778E8D-E329-1664-E82B-8A1A17A4D526}"/>
              </a:ext>
            </a:extLst>
          </p:cNvPr>
          <p:cNvSpPr txBox="1"/>
          <p:nvPr/>
        </p:nvSpPr>
        <p:spPr>
          <a:xfrm>
            <a:off x="1676400" y="330200"/>
            <a:ext cx="3319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Implementation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0842F-AD9A-41B6-45A0-32FB2D676B59}"/>
              </a:ext>
            </a:extLst>
          </p:cNvPr>
          <p:cNvSpPr txBox="1"/>
          <p:nvPr/>
        </p:nvSpPr>
        <p:spPr>
          <a:xfrm>
            <a:off x="466301" y="30580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3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41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F778E8D-E329-1664-E82B-8A1A17A4D526}"/>
              </a:ext>
            </a:extLst>
          </p:cNvPr>
          <p:cNvSpPr txBox="1"/>
          <p:nvPr/>
        </p:nvSpPr>
        <p:spPr>
          <a:xfrm>
            <a:off x="1676400" y="330200"/>
            <a:ext cx="3319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Implementation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0842F-AD9A-41B6-45A0-32FB2D676B59}"/>
              </a:ext>
            </a:extLst>
          </p:cNvPr>
          <p:cNvSpPr txBox="1"/>
          <p:nvPr/>
        </p:nvSpPr>
        <p:spPr>
          <a:xfrm>
            <a:off x="466301" y="30580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3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078567-6FFD-1544-8501-9F8C37043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227" y="1724496"/>
            <a:ext cx="5429212" cy="43186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A1F52C6-8BFF-77E5-8EC7-BA5867D45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1" y="4179834"/>
            <a:ext cx="4620270" cy="26102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84766C-E8B6-AAE8-4CF7-96A20989E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61" y="1263581"/>
            <a:ext cx="5439534" cy="28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Firestore API : Getting started 🎁 - DEV Community 👩‍💻👨‍💻">
            <a:extLst>
              <a:ext uri="{FF2B5EF4-FFF2-40B4-BE49-F238E27FC236}">
                <a16:creationId xmlns:a16="http://schemas.microsoft.com/office/drawing/2014/main" id="{7FB414CC-69F1-0CB8-350E-11485FDFE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37" y="972999"/>
            <a:ext cx="36385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ile uploads come to AngularFire. Cloud Storage for Firebase is a… | by  David East | Angular Blog">
            <a:extLst>
              <a:ext uri="{FF2B5EF4-FFF2-40B4-BE49-F238E27FC236}">
                <a16:creationId xmlns:a16="http://schemas.microsoft.com/office/drawing/2014/main" id="{A6BD23FA-B26B-A970-EE17-82E4BAB5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2184641"/>
            <a:ext cx="2921000" cy="301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ow to create a Firebase Cloud Function - DEV Community 👩‍💻👨‍💻">
            <a:extLst>
              <a:ext uri="{FF2B5EF4-FFF2-40B4-BE49-F238E27FC236}">
                <a16:creationId xmlns:a16="http://schemas.microsoft.com/office/drawing/2014/main" id="{7CBD88E4-551D-EE01-7081-D4809242D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25" y="275378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Firebase Hosting - Javatpoint">
            <a:extLst>
              <a:ext uri="{FF2B5EF4-FFF2-40B4-BE49-F238E27FC236}">
                <a16:creationId xmlns:a16="http://schemas.microsoft.com/office/drawing/2014/main" id="{0C5639A8-C774-0864-B7F8-C232C471C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006" y="287284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Firebase Authentication and Cloud Firestore in Android - MOLO17">
            <a:extLst>
              <a:ext uri="{FF2B5EF4-FFF2-40B4-BE49-F238E27FC236}">
                <a16:creationId xmlns:a16="http://schemas.microsoft.com/office/drawing/2014/main" id="{109E44EF-B9C6-93E7-C64D-1CA148AC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654" y="920415"/>
            <a:ext cx="31718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F0C172-10CB-4ABD-AC60-957AB7C22F68}"/>
              </a:ext>
            </a:extLst>
          </p:cNvPr>
          <p:cNvSpPr txBox="1"/>
          <p:nvPr/>
        </p:nvSpPr>
        <p:spPr>
          <a:xfrm>
            <a:off x="2138472" y="4946187"/>
            <a:ext cx="8029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 err="1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Firestore</a:t>
            </a:r>
            <a:r>
              <a:rPr lang="en-US" altLang="ko-KR" sz="20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– Storage – Cloud Function – Authentication - Hosting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6907B9-213F-12AC-196F-EC26BAA2C077}"/>
              </a:ext>
            </a:extLst>
          </p:cNvPr>
          <p:cNvSpPr txBox="1"/>
          <p:nvPr/>
        </p:nvSpPr>
        <p:spPr>
          <a:xfrm>
            <a:off x="1292894" y="5737530"/>
            <a:ext cx="11193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 err="1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BackEnd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대신에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Firebase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서버로 </a:t>
            </a:r>
            <a:r>
              <a:rPr lang="ko-KR" altLang="en-US" sz="1600" dirty="0" err="1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사용중이며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위의 기능들을 이용중입니다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A72686-9593-9FAB-C55D-11A27EBFDAC9}"/>
              </a:ext>
            </a:extLst>
          </p:cNvPr>
          <p:cNvSpPr txBox="1"/>
          <p:nvPr/>
        </p:nvSpPr>
        <p:spPr>
          <a:xfrm>
            <a:off x="1676400" y="330200"/>
            <a:ext cx="18797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Firebase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30B9A5-91D8-58C0-15DD-54F75EB8FCF4}"/>
              </a:ext>
            </a:extLst>
          </p:cNvPr>
          <p:cNvSpPr txBox="1"/>
          <p:nvPr/>
        </p:nvSpPr>
        <p:spPr>
          <a:xfrm>
            <a:off x="466301" y="30580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3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51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E592169-E99C-922C-5E81-0519E9C8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7" y="1261835"/>
            <a:ext cx="2816778" cy="536458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1A481B4-C2DA-A78A-CBFE-BF692EB9D5BD}"/>
              </a:ext>
            </a:extLst>
          </p:cNvPr>
          <p:cNvSpPr/>
          <p:nvPr/>
        </p:nvSpPr>
        <p:spPr>
          <a:xfrm>
            <a:off x="4146613" y="1745770"/>
            <a:ext cx="1951759" cy="628345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3 Light" panose="020B0303030302020204"/>
                <a:ea typeface="에스코어 드림 3 Light" panose="020B0303030302020204" pitchFamily="34" charset="-127"/>
              </a:rPr>
              <a:t>Login Page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EB7A45-6C5F-4700-25A0-D15702947304}"/>
              </a:ext>
            </a:extLst>
          </p:cNvPr>
          <p:cNvSpPr/>
          <p:nvPr/>
        </p:nvSpPr>
        <p:spPr>
          <a:xfrm>
            <a:off x="4137068" y="2454181"/>
            <a:ext cx="1951759" cy="628345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3 Light" panose="020B0303030302020204"/>
                <a:ea typeface="에스코어 드림 3 Light" panose="020B0303030302020204" pitchFamily="34" charset="-127"/>
              </a:rPr>
              <a:t>Agree Page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8EA575-288F-72C4-467A-102FF577C686}"/>
              </a:ext>
            </a:extLst>
          </p:cNvPr>
          <p:cNvSpPr/>
          <p:nvPr/>
        </p:nvSpPr>
        <p:spPr>
          <a:xfrm>
            <a:off x="4149343" y="3164869"/>
            <a:ext cx="1951759" cy="628345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3 Light" panose="020B0303030302020204"/>
                <a:ea typeface="에스코어 드림 3 Light" panose="020B0303030302020204" pitchFamily="34" charset="-127"/>
              </a:rPr>
              <a:t>Like Page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B657D80-561C-CDB5-8A01-4C0DB4F958EF}"/>
              </a:ext>
            </a:extLst>
          </p:cNvPr>
          <p:cNvSpPr/>
          <p:nvPr/>
        </p:nvSpPr>
        <p:spPr>
          <a:xfrm>
            <a:off x="4149343" y="3869080"/>
            <a:ext cx="1951759" cy="628345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3 Light" panose="020B0303030302020204"/>
                <a:ea typeface="에스코어 드림 3 Light" panose="020B0303030302020204" pitchFamily="34" charset="-127"/>
              </a:rPr>
              <a:t>Cart Page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4B1998-2122-E637-C164-1B5E0C6E3956}"/>
              </a:ext>
            </a:extLst>
          </p:cNvPr>
          <p:cNvSpPr/>
          <p:nvPr/>
        </p:nvSpPr>
        <p:spPr>
          <a:xfrm>
            <a:off x="8134682" y="1739906"/>
            <a:ext cx="4057318" cy="628345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latin typeface="에스코어 드림 3 Light" panose="020B0303030302020204"/>
                <a:ea typeface="에스코어 드림 3 Light" panose="020B0303030302020204" pitchFamily="34" charset="-127"/>
              </a:rPr>
              <a:t>AppBar</a:t>
            </a:r>
            <a:r>
              <a:rPr lang="en-US" altLang="ko-KR" sz="2000" dirty="0">
                <a:latin typeface="에스코어 드림 3 Light" panose="020B0303030302020204"/>
                <a:ea typeface="에스코어 드림 3 Light" panose="020B0303030302020204" pitchFamily="34" charset="-127"/>
              </a:rPr>
              <a:t> Component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EAA4321-3F55-8144-07B9-F7426A4663EC}"/>
              </a:ext>
            </a:extLst>
          </p:cNvPr>
          <p:cNvSpPr/>
          <p:nvPr/>
        </p:nvSpPr>
        <p:spPr>
          <a:xfrm>
            <a:off x="4171008" y="4572511"/>
            <a:ext cx="1951759" cy="628345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3 Light" panose="020B0303030302020204"/>
                <a:ea typeface="에스코어 드림 3 Light" panose="020B0303030302020204" pitchFamily="34" charset="-127"/>
              </a:rPr>
              <a:t>Purchase Page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D00F9D-A9E2-5CDD-DDEC-DE987ABD1E4F}"/>
              </a:ext>
            </a:extLst>
          </p:cNvPr>
          <p:cNvSpPr/>
          <p:nvPr/>
        </p:nvSpPr>
        <p:spPr>
          <a:xfrm>
            <a:off x="4183648" y="5276094"/>
            <a:ext cx="1951759" cy="628345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3 Light" panose="020B0303030302020204"/>
                <a:ea typeface="에스코어 드림 3 Light" panose="020B0303030302020204" pitchFamily="34" charset="-127"/>
              </a:rPr>
              <a:t>Splash Page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46E9870-B780-BDD6-2F49-A0B31E31503A}"/>
              </a:ext>
            </a:extLst>
          </p:cNvPr>
          <p:cNvSpPr/>
          <p:nvPr/>
        </p:nvSpPr>
        <p:spPr>
          <a:xfrm>
            <a:off x="4191668" y="5991610"/>
            <a:ext cx="1951759" cy="628345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3 Light" panose="020B0303030302020204"/>
                <a:ea typeface="에스코어 드림 3 Light" panose="020B0303030302020204" pitchFamily="34" charset="-127"/>
              </a:rPr>
              <a:t>Product Page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2CB3FDF-6183-B5DC-FD0A-365E422D55C3}"/>
              </a:ext>
            </a:extLst>
          </p:cNvPr>
          <p:cNvSpPr/>
          <p:nvPr/>
        </p:nvSpPr>
        <p:spPr>
          <a:xfrm>
            <a:off x="6146484" y="3174411"/>
            <a:ext cx="1887780" cy="6283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3 Light" panose="020B0303030302020204"/>
                <a:ea typeface="에스코어 드림 3 Light" panose="020B0303030302020204" pitchFamily="34" charset="-127"/>
              </a:rPr>
              <a:t>Chat Page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0E22841-0982-9803-CF66-6B2424ED9F53}"/>
              </a:ext>
            </a:extLst>
          </p:cNvPr>
          <p:cNvSpPr/>
          <p:nvPr/>
        </p:nvSpPr>
        <p:spPr>
          <a:xfrm>
            <a:off x="6192066" y="4584916"/>
            <a:ext cx="1887779" cy="6283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3 Light" panose="020B0303030302020204"/>
                <a:ea typeface="에스코어 드림 3 Light" panose="020B0303030302020204" pitchFamily="34" charset="-127"/>
              </a:rPr>
              <a:t>Review Page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D749F00-9194-69F9-A4D2-486F1291AFC7}"/>
              </a:ext>
            </a:extLst>
          </p:cNvPr>
          <p:cNvSpPr/>
          <p:nvPr/>
        </p:nvSpPr>
        <p:spPr>
          <a:xfrm>
            <a:off x="4146613" y="1295768"/>
            <a:ext cx="3885763" cy="368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에스코어 드림 3 Light" panose="020B0303030302020204"/>
                <a:ea typeface="에스코어 드림 3 Light" panose="020B0303030302020204" pitchFamily="34" charset="-127"/>
              </a:rPr>
              <a:t>Pages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EDDE9D6-06CF-0881-7617-24ECA0F683D0}"/>
              </a:ext>
            </a:extLst>
          </p:cNvPr>
          <p:cNvSpPr/>
          <p:nvPr/>
        </p:nvSpPr>
        <p:spPr>
          <a:xfrm>
            <a:off x="8134682" y="1295768"/>
            <a:ext cx="4057318" cy="368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에스코어 드림 3 Light" panose="020B0303030302020204"/>
                <a:ea typeface="에스코어 드림 3 Light" panose="020B0303030302020204" pitchFamily="34" charset="-127"/>
              </a:rPr>
              <a:t>Components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201132C-D9E8-B4E9-7369-67C9298C3136}"/>
              </a:ext>
            </a:extLst>
          </p:cNvPr>
          <p:cNvSpPr/>
          <p:nvPr/>
        </p:nvSpPr>
        <p:spPr>
          <a:xfrm>
            <a:off x="6128086" y="1739906"/>
            <a:ext cx="1951759" cy="628345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3 Light" panose="020B0303030302020204"/>
                <a:ea typeface="에스코어 드림 3 Light" panose="020B0303030302020204" pitchFamily="34" charset="-127"/>
              </a:rPr>
              <a:t>Store Page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A24C69-B97A-91B8-A9E0-ADF5DDAA7E71}"/>
              </a:ext>
            </a:extLst>
          </p:cNvPr>
          <p:cNvSpPr/>
          <p:nvPr/>
        </p:nvSpPr>
        <p:spPr>
          <a:xfrm>
            <a:off x="6128086" y="2468718"/>
            <a:ext cx="1951759" cy="628345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3 Light" panose="020B0303030302020204"/>
                <a:ea typeface="에스코어 드림 3 Light" panose="020B0303030302020204" pitchFamily="34" charset="-127"/>
              </a:rPr>
              <a:t>Search Page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4D844EC-34AA-5299-C252-E2C1052D4255}"/>
              </a:ext>
            </a:extLst>
          </p:cNvPr>
          <p:cNvSpPr/>
          <p:nvPr/>
        </p:nvSpPr>
        <p:spPr>
          <a:xfrm>
            <a:off x="8134682" y="2454181"/>
            <a:ext cx="4057318" cy="628345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latin typeface="에스코어 드림 3 Light" panose="020B0303030302020204"/>
                <a:ea typeface="에스코어 드림 3 Light" panose="020B0303030302020204" pitchFamily="34" charset="-127"/>
              </a:rPr>
              <a:t>CheckBox</a:t>
            </a:r>
            <a:r>
              <a:rPr lang="en-US" altLang="ko-KR" sz="2000" dirty="0">
                <a:latin typeface="에스코어 드림 3 Light" panose="020B0303030302020204"/>
                <a:ea typeface="에스코어 드림 3 Light" panose="020B0303030302020204" pitchFamily="34" charset="-127"/>
              </a:rPr>
              <a:t> Component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BBA607-177D-3F08-8A21-B9BC5D19CDCE}"/>
              </a:ext>
            </a:extLst>
          </p:cNvPr>
          <p:cNvSpPr/>
          <p:nvPr/>
        </p:nvSpPr>
        <p:spPr>
          <a:xfrm>
            <a:off x="8134682" y="3197530"/>
            <a:ext cx="4057318" cy="628345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3 Light" panose="020B0303030302020204"/>
                <a:ea typeface="에스코어 드림 3 Light" panose="020B0303030302020204" pitchFamily="34" charset="-127"/>
              </a:rPr>
              <a:t>Background Wrapper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ED4462F-EAC6-F4A8-D1F9-379B0C6A309F}"/>
              </a:ext>
            </a:extLst>
          </p:cNvPr>
          <p:cNvSpPr/>
          <p:nvPr/>
        </p:nvSpPr>
        <p:spPr>
          <a:xfrm>
            <a:off x="6162527" y="3871526"/>
            <a:ext cx="1887779" cy="6283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3 Light" panose="020B0303030302020204"/>
                <a:ea typeface="에스코어 드림 3 Light" panose="020B0303030302020204" pitchFamily="34" charset="-127"/>
              </a:rPr>
              <a:t>Notice Page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7E5CEB9-EC62-4E49-1134-EEF93B2E073C}"/>
              </a:ext>
            </a:extLst>
          </p:cNvPr>
          <p:cNvSpPr/>
          <p:nvPr/>
        </p:nvSpPr>
        <p:spPr>
          <a:xfrm>
            <a:off x="8147591" y="3869079"/>
            <a:ext cx="4057318" cy="628345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3 Light" panose="020B0303030302020204"/>
                <a:ea typeface="에스코어 드림 3 Light" panose="020B0303030302020204" pitchFamily="34" charset="-127"/>
              </a:rPr>
              <a:t>Toggle Slider Component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0027FCE-987F-D659-B1EA-8B38F1809324}"/>
              </a:ext>
            </a:extLst>
          </p:cNvPr>
          <p:cNvSpPr/>
          <p:nvPr/>
        </p:nvSpPr>
        <p:spPr>
          <a:xfrm>
            <a:off x="6183101" y="5282031"/>
            <a:ext cx="1887779" cy="6283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3 Light" panose="020B0303030302020204"/>
                <a:ea typeface="에스코어 드림 3 Light" panose="020B0303030302020204" pitchFamily="34" charset="-127"/>
              </a:rPr>
              <a:t>Event Page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BE52E0-794A-8F87-BB95-CFD78F8582DF}"/>
              </a:ext>
            </a:extLst>
          </p:cNvPr>
          <p:cNvSpPr txBox="1"/>
          <p:nvPr/>
        </p:nvSpPr>
        <p:spPr>
          <a:xfrm>
            <a:off x="1676400" y="330200"/>
            <a:ext cx="3855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Frontend Progress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0F5DC-7A35-DF71-3356-816D07A4C508}"/>
              </a:ext>
            </a:extLst>
          </p:cNvPr>
          <p:cNvSpPr txBox="1"/>
          <p:nvPr/>
        </p:nvSpPr>
        <p:spPr>
          <a:xfrm>
            <a:off x="466301" y="30580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4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16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18C42B-3205-35BA-2CDA-D80C94CFF438}"/>
              </a:ext>
            </a:extLst>
          </p:cNvPr>
          <p:cNvSpPr txBox="1"/>
          <p:nvPr/>
        </p:nvSpPr>
        <p:spPr>
          <a:xfrm>
            <a:off x="8117237" y="1916448"/>
            <a:ext cx="2331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Login Page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에스코어 드림 3 Light" panose="020B0303030302020204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D70438D-01F1-6AB2-31B4-5E63C1D4EC6C}"/>
              </a:ext>
            </a:extLst>
          </p:cNvPr>
          <p:cNvCxnSpPr>
            <a:cxnSpLocks/>
          </p:cNvCxnSpPr>
          <p:nvPr/>
        </p:nvCxnSpPr>
        <p:spPr>
          <a:xfrm>
            <a:off x="8117237" y="2316558"/>
            <a:ext cx="3796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과일이(가) 표시된 사진&#10;&#10;자동 생성된 설명">
            <a:extLst>
              <a:ext uri="{FF2B5EF4-FFF2-40B4-BE49-F238E27FC236}">
                <a16:creationId xmlns:a16="http://schemas.microsoft.com/office/drawing/2014/main" id="{6281F396-BF02-5C1B-E26E-C9938F3530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3" y="1824115"/>
            <a:ext cx="3180648" cy="48433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81F692-488F-58E7-0E80-A2BFE1BA5C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11" y="1752688"/>
            <a:ext cx="4007712" cy="49148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1E0622-5325-3041-8238-E8649A46C8A7}"/>
              </a:ext>
            </a:extLst>
          </p:cNvPr>
          <p:cNvSpPr txBox="1"/>
          <p:nvPr/>
        </p:nvSpPr>
        <p:spPr>
          <a:xfrm>
            <a:off x="8117237" y="2600138"/>
            <a:ext cx="3609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로그인 페이지 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에스코어 드림 3 Light" panose="020B0303030302020204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에스코어 드림 3 Light" panose="020B0303030302020204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카카오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로그인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API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연결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에스코어 드림 3 Light" panose="020B0303030302020204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에스코어 드림 3 Light" panose="020B0303030302020204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로딩 페이지 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에스코어 드림 3 Light" panose="020B03030303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DFC37D-9463-7D80-E522-C6A7C1FAEA18}"/>
              </a:ext>
            </a:extLst>
          </p:cNvPr>
          <p:cNvSpPr txBox="1"/>
          <p:nvPr/>
        </p:nvSpPr>
        <p:spPr>
          <a:xfrm>
            <a:off x="1676400" y="330200"/>
            <a:ext cx="3855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Frontend Progress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B02F29-D2AA-E140-4968-9B83FB42B23F}"/>
              </a:ext>
            </a:extLst>
          </p:cNvPr>
          <p:cNvSpPr txBox="1"/>
          <p:nvPr/>
        </p:nvSpPr>
        <p:spPr>
          <a:xfrm>
            <a:off x="466301" y="30580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4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66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D70438D-01F1-6AB2-31B4-5E63C1D4EC6C}"/>
              </a:ext>
            </a:extLst>
          </p:cNvPr>
          <p:cNvCxnSpPr>
            <a:cxnSpLocks/>
          </p:cNvCxnSpPr>
          <p:nvPr/>
        </p:nvCxnSpPr>
        <p:spPr>
          <a:xfrm>
            <a:off x="8117237" y="2316558"/>
            <a:ext cx="3796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과일, 사과이(가) 표시된 사진&#10;&#10;자동 생성된 설명">
            <a:extLst>
              <a:ext uri="{FF2B5EF4-FFF2-40B4-BE49-F238E27FC236}">
                <a16:creationId xmlns:a16="http://schemas.microsoft.com/office/drawing/2014/main" id="{13F994C7-9931-C8A0-6F31-F4AC64BBC4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64" y="1824115"/>
            <a:ext cx="3147207" cy="45559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41294B-3867-FA96-C572-8E5F48EE0F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172" y="1808053"/>
            <a:ext cx="3456892" cy="45720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8D6ED7-4F2B-46E0-E1AE-318E3601F755}"/>
              </a:ext>
            </a:extLst>
          </p:cNvPr>
          <p:cNvSpPr txBox="1"/>
          <p:nvPr/>
        </p:nvSpPr>
        <p:spPr>
          <a:xfrm>
            <a:off x="8117237" y="1852608"/>
            <a:ext cx="2331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Main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Page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에스코어 드림 3 Light" panose="020B0303030302020204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5C6ED28-BC6F-5D2D-8FAF-27795E9B4B3C}"/>
              </a:ext>
            </a:extLst>
          </p:cNvPr>
          <p:cNvCxnSpPr>
            <a:cxnSpLocks/>
          </p:cNvCxnSpPr>
          <p:nvPr/>
        </p:nvCxnSpPr>
        <p:spPr>
          <a:xfrm>
            <a:off x="8117237" y="2316558"/>
            <a:ext cx="3796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641B46E-DB64-0820-6E63-A975B67BB657}"/>
              </a:ext>
            </a:extLst>
          </p:cNvPr>
          <p:cNvSpPr txBox="1"/>
          <p:nvPr/>
        </p:nvSpPr>
        <p:spPr>
          <a:xfrm>
            <a:off x="7972788" y="2588987"/>
            <a:ext cx="39412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-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추천상품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Component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구현 및 적용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에스코어 드림 3 Light" panose="020B0303030302020204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에스코어 드림 3 Light" panose="020B0303030302020204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-Navigator button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구현 및 적용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에스코어 드림 3 Light" panose="020B0303030302020204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에스코어 드림 3 Light" panose="020B0303030302020204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-discount Component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구현 및 적용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에스코어 드림 3 Light" panose="020B03030303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0C367-460F-C42C-2F1E-183730824861}"/>
              </a:ext>
            </a:extLst>
          </p:cNvPr>
          <p:cNvSpPr txBox="1"/>
          <p:nvPr/>
        </p:nvSpPr>
        <p:spPr>
          <a:xfrm>
            <a:off x="1676400" y="330200"/>
            <a:ext cx="3855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Frontend Progress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84D695-150F-DFBE-5098-BBB5DC452E5B}"/>
              </a:ext>
            </a:extLst>
          </p:cNvPr>
          <p:cNvSpPr txBox="1"/>
          <p:nvPr/>
        </p:nvSpPr>
        <p:spPr>
          <a:xfrm>
            <a:off x="466301" y="30580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4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84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D70438D-01F1-6AB2-31B4-5E63C1D4EC6C}"/>
              </a:ext>
            </a:extLst>
          </p:cNvPr>
          <p:cNvCxnSpPr>
            <a:cxnSpLocks/>
          </p:cNvCxnSpPr>
          <p:nvPr/>
        </p:nvCxnSpPr>
        <p:spPr>
          <a:xfrm>
            <a:off x="8117237" y="2316558"/>
            <a:ext cx="3796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C70CA036-2274-4300-91C6-39071AE44A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23" y="1824114"/>
            <a:ext cx="3602381" cy="440684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B6A07C-5D69-012F-9A8E-ACEFAE34BD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13" y="1866344"/>
            <a:ext cx="3059290" cy="432238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7B47CA0-20F4-E6CF-B22F-5A41871EDA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173" y="1824115"/>
            <a:ext cx="3796799" cy="4406846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1852AAE-2EF8-8ABC-D777-4E6D077042A4}"/>
              </a:ext>
            </a:extLst>
          </p:cNvPr>
          <p:cNvCxnSpPr>
            <a:cxnSpLocks/>
          </p:cNvCxnSpPr>
          <p:nvPr/>
        </p:nvCxnSpPr>
        <p:spPr>
          <a:xfrm>
            <a:off x="8117237" y="2316558"/>
            <a:ext cx="3796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8C2B478-5D44-1306-CFEB-3FC762A3712E}"/>
              </a:ext>
            </a:extLst>
          </p:cNvPr>
          <p:cNvSpPr txBox="1"/>
          <p:nvPr/>
        </p:nvSpPr>
        <p:spPr>
          <a:xfrm>
            <a:off x="8069041" y="1916448"/>
            <a:ext cx="2331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Search Page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에스코어 드림 3 Light" panose="020B0303030302020204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B93EBD8-67D0-EBAA-F125-804B81AF531C}"/>
              </a:ext>
            </a:extLst>
          </p:cNvPr>
          <p:cNvCxnSpPr>
            <a:cxnSpLocks/>
          </p:cNvCxnSpPr>
          <p:nvPr/>
        </p:nvCxnSpPr>
        <p:spPr>
          <a:xfrm>
            <a:off x="8117237" y="2316558"/>
            <a:ext cx="3796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7A8F82-B7BB-7D61-7D66-40098D53F84D}"/>
              </a:ext>
            </a:extLst>
          </p:cNvPr>
          <p:cNvSpPr txBox="1"/>
          <p:nvPr/>
        </p:nvSpPr>
        <p:spPr>
          <a:xfrm>
            <a:off x="7972788" y="2588987"/>
            <a:ext cx="360961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-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검색 페이지 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에스코어 드림 3 Light" panose="020B0303030302020204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에스코어 드림 3 Light" panose="020B0303030302020204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-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검색 기능 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에스코어 드림 3 Light" panose="020B0303030302020204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에스코어 드림 3 Light" panose="020B0303030302020204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-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최근 검색어 기능 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에스코어 드림 3 Light" panose="020B0303030302020204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에스코어 드림 3 Light" panose="020B0303030302020204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-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찜하기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 기능 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에스코어 드림 3 Light" panose="020B03030303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95041B-0C68-8F55-DF7A-44B3EE35146C}"/>
              </a:ext>
            </a:extLst>
          </p:cNvPr>
          <p:cNvSpPr txBox="1"/>
          <p:nvPr/>
        </p:nvSpPr>
        <p:spPr>
          <a:xfrm>
            <a:off x="1676400" y="330200"/>
            <a:ext cx="3855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Frontend Progress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B1CC-DA62-7691-AB76-434827D15270}"/>
              </a:ext>
            </a:extLst>
          </p:cNvPr>
          <p:cNvSpPr txBox="1"/>
          <p:nvPr/>
        </p:nvSpPr>
        <p:spPr>
          <a:xfrm>
            <a:off x="466301" y="30580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4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9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52713" y="345589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 panose="020B0703030302020204"/>
                <a:ea typeface="에스코어 드림 6 Bold" panose="020B0703030302020204"/>
              </a:rPr>
              <a:t>Index</a:t>
            </a:r>
            <a:endParaRPr lang="ko-KR" altLang="en-US" sz="3200" b="1" dirty="0">
              <a:solidFill>
                <a:schemeClr val="accent4"/>
              </a:solidFill>
              <a:latin typeface="에스코어 드림 6 Bold" panose="020B0703030302020204"/>
              <a:ea typeface="에스코어 드림 6 Bold" panose="020B0703030302020204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552713" y="1470433"/>
            <a:ext cx="1207658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ea typeface="에스코어 드림 6 Bold" panose="020B0703030302020204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1663436" y="1470433"/>
            <a:ext cx="3723705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6 Bold" panose="020B070303030202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886717" y="1657310"/>
            <a:ext cx="442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+mj-ea"/>
                <a:ea typeface="에스코어 드림 6 Bold" panose="020B0703030302020204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+mj-ea"/>
              <a:ea typeface="에스코어 드림 6 Bold" panose="020B0703030302020204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552713" y="2789934"/>
            <a:ext cx="1207658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ea typeface="에스코어 드림 6 Bold" panose="020B0703030302020204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1743515" y="2789934"/>
            <a:ext cx="362677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ea typeface="에스코어 드림 6 Bold" panose="020B07030303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897352" y="2987149"/>
            <a:ext cx="44271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+mj-ea"/>
                <a:ea typeface="에스코어 드림 6 Bold" panose="020B0703030302020204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+mj-ea"/>
              <a:ea typeface="에스코어 드림 6 Bold" panose="020B070303030202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219507" y="3001839"/>
            <a:ext cx="2711028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6 Bold" panose="020B0703030302020204"/>
              </a:rPr>
              <a:t>역할 분담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552713" y="4109435"/>
            <a:ext cx="1207658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ea typeface="에스코어 드림 6 Bold" panose="020B0703030302020204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1760371" y="4109435"/>
            <a:ext cx="362677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ea typeface="에스코어 드림 6 Bold" panose="020B070303030202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897352" y="4306650"/>
            <a:ext cx="442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6 Bold" panose="020B0703030302020204"/>
              </a:rPr>
              <a:t>3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에스코어 드림 6 Bold" panose="020B070303030202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2219506" y="4321340"/>
            <a:ext cx="2577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UX/UI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2A54A4-D937-E174-FBA2-39950758594E}"/>
              </a:ext>
            </a:extLst>
          </p:cNvPr>
          <p:cNvSpPr/>
          <p:nvPr/>
        </p:nvSpPr>
        <p:spPr>
          <a:xfrm>
            <a:off x="552713" y="5387567"/>
            <a:ext cx="1207658" cy="1044000"/>
          </a:xfrm>
          <a:prstGeom prst="rect">
            <a:avLst/>
          </a:prstGeom>
          <a:solidFill>
            <a:schemeClr val="accent6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ea typeface="에스코어 드림 6 Bold" panose="020B070303030202020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9CF5E-1FE8-DD4A-DF6D-19BF0AA85E53}"/>
              </a:ext>
            </a:extLst>
          </p:cNvPr>
          <p:cNvSpPr/>
          <p:nvPr/>
        </p:nvSpPr>
        <p:spPr>
          <a:xfrm>
            <a:off x="1760371" y="5387567"/>
            <a:ext cx="3626770" cy="1044000"/>
          </a:xfrm>
          <a:prstGeom prst="rect">
            <a:avLst/>
          </a:prstGeom>
          <a:solidFill>
            <a:schemeClr val="accent6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ea typeface="에스코어 드림 6 Bold" panose="020B07030303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14FB97-0515-482E-D05A-8E93A9004010}"/>
              </a:ext>
            </a:extLst>
          </p:cNvPr>
          <p:cNvSpPr txBox="1"/>
          <p:nvPr/>
        </p:nvSpPr>
        <p:spPr>
          <a:xfrm>
            <a:off x="910762" y="5574444"/>
            <a:ext cx="39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+mj-ea"/>
                <a:ea typeface="에스코어 드림 6 Bold" panose="020B0703030302020204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+mj-ea"/>
              <a:ea typeface="에스코어 드림 6 Bold" panose="020B07030303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4CF8F2-C389-02C1-540D-2BDF356A4C38}"/>
              </a:ext>
            </a:extLst>
          </p:cNvPr>
          <p:cNvSpPr txBox="1"/>
          <p:nvPr/>
        </p:nvSpPr>
        <p:spPr>
          <a:xfrm>
            <a:off x="2216972" y="5617179"/>
            <a:ext cx="315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Implementaion</a:t>
            </a:r>
            <a:endParaRPr lang="ko-KR" altLang="en-US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37309-3E86-A7B2-9473-E17D8AEEA2F6}"/>
              </a:ext>
            </a:extLst>
          </p:cNvPr>
          <p:cNvSpPr txBox="1"/>
          <p:nvPr/>
        </p:nvSpPr>
        <p:spPr>
          <a:xfrm>
            <a:off x="2243570" y="1710450"/>
            <a:ext cx="190938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ko-KR" altLang="en-US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6 Bold" panose="020B07030303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C036EA-3076-29CE-B99D-F436356ED136}"/>
              </a:ext>
            </a:extLst>
          </p:cNvPr>
          <p:cNvSpPr txBox="1"/>
          <p:nvPr/>
        </p:nvSpPr>
        <p:spPr>
          <a:xfrm>
            <a:off x="2243569" y="1718866"/>
            <a:ext cx="233902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6 Bold" panose="020B0703030302020204"/>
              </a:rPr>
              <a:t>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8CBAE0-961F-38EE-3129-E0B97A3FD883}"/>
              </a:ext>
            </a:extLst>
          </p:cNvPr>
          <p:cNvSpPr/>
          <p:nvPr/>
        </p:nvSpPr>
        <p:spPr>
          <a:xfrm>
            <a:off x="5857684" y="1470433"/>
            <a:ext cx="1269631" cy="1044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ea typeface="에스코어 드림 6 Bold" panose="020B0703030302020204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01F772-5880-DF90-FF0D-FB2F96F1E6FD}"/>
              </a:ext>
            </a:extLst>
          </p:cNvPr>
          <p:cNvSpPr/>
          <p:nvPr/>
        </p:nvSpPr>
        <p:spPr>
          <a:xfrm>
            <a:off x="7065343" y="1470433"/>
            <a:ext cx="3795162" cy="1044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ea typeface="에스코어 드림 6 Bold" panose="020B07030303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9192E-D6FC-690B-D4F0-C24DE8881A37}"/>
              </a:ext>
            </a:extLst>
          </p:cNvPr>
          <p:cNvSpPr txBox="1"/>
          <p:nvPr/>
        </p:nvSpPr>
        <p:spPr>
          <a:xfrm>
            <a:off x="6202323" y="1667648"/>
            <a:ext cx="465433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+mj-ea"/>
                <a:ea typeface="에스코어 드림 6 Bold" panose="020B0703030302020204"/>
              </a:rPr>
              <a:t>5</a:t>
            </a:r>
            <a:endParaRPr lang="ko-KR" altLang="en-US" sz="3200" dirty="0">
              <a:solidFill>
                <a:schemeClr val="bg1"/>
              </a:solidFill>
              <a:latin typeface="+mj-ea"/>
              <a:ea typeface="에스코어 드림 6 Bold" panose="020B07030303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9BB443-E61C-F478-3383-976581AC1FF3}"/>
              </a:ext>
            </a:extLst>
          </p:cNvPr>
          <p:cNvSpPr txBox="1"/>
          <p:nvPr/>
        </p:nvSpPr>
        <p:spPr>
          <a:xfrm>
            <a:off x="7524479" y="1682338"/>
            <a:ext cx="2850148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Challenges</a:t>
            </a:r>
            <a:endParaRPr lang="ko-KR" altLang="en-US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7907F8-F622-46D3-2639-58B1E2212101}"/>
              </a:ext>
            </a:extLst>
          </p:cNvPr>
          <p:cNvSpPr/>
          <p:nvPr/>
        </p:nvSpPr>
        <p:spPr>
          <a:xfrm>
            <a:off x="5857684" y="4106641"/>
            <a:ext cx="1269631" cy="1044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ea typeface="에스코어 드림 6 Bold" panose="020B0703030302020204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DAD1A4-FEBE-B507-CE8C-94F6BD3B0F3D}"/>
              </a:ext>
            </a:extLst>
          </p:cNvPr>
          <p:cNvSpPr/>
          <p:nvPr/>
        </p:nvSpPr>
        <p:spPr>
          <a:xfrm>
            <a:off x="7065343" y="4106641"/>
            <a:ext cx="3795162" cy="1044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ea typeface="에스코어 드림 6 Bold" panose="020B070303030202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201E4D-B412-898F-3C76-92063B5C97AD}"/>
              </a:ext>
            </a:extLst>
          </p:cNvPr>
          <p:cNvSpPr txBox="1"/>
          <p:nvPr/>
        </p:nvSpPr>
        <p:spPr>
          <a:xfrm>
            <a:off x="6202323" y="4303856"/>
            <a:ext cx="465433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+mj-ea"/>
                <a:ea typeface="에스코어 드림 6 Bold" panose="020B0703030302020204"/>
              </a:rPr>
              <a:t>7</a:t>
            </a:r>
            <a:endParaRPr lang="ko-KR" altLang="en-US" sz="3200" dirty="0">
              <a:solidFill>
                <a:schemeClr val="bg1"/>
              </a:solidFill>
              <a:latin typeface="+mj-ea"/>
              <a:ea typeface="에스코어 드림 6 Bold" panose="020B070303030202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7649CE-F3E0-B89F-6E93-7A82F6A02162}"/>
              </a:ext>
            </a:extLst>
          </p:cNvPr>
          <p:cNvSpPr txBox="1"/>
          <p:nvPr/>
        </p:nvSpPr>
        <p:spPr>
          <a:xfrm>
            <a:off x="7524479" y="4318546"/>
            <a:ext cx="2850148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Demo</a:t>
            </a:r>
            <a:endParaRPr lang="ko-KR" altLang="en-US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04A443F-B138-6F66-E754-69DAB4DB1C8A}"/>
              </a:ext>
            </a:extLst>
          </p:cNvPr>
          <p:cNvSpPr/>
          <p:nvPr/>
        </p:nvSpPr>
        <p:spPr>
          <a:xfrm>
            <a:off x="5857684" y="2756362"/>
            <a:ext cx="1269631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ea typeface="에스코어 드림 6 Bold" panose="020B0703030302020204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0A70F37-E238-B854-833F-0902FD37A708}"/>
              </a:ext>
            </a:extLst>
          </p:cNvPr>
          <p:cNvSpPr/>
          <p:nvPr/>
        </p:nvSpPr>
        <p:spPr>
          <a:xfrm>
            <a:off x="7065343" y="2756362"/>
            <a:ext cx="3795162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ea typeface="에스코어 드림 6 Bold" panose="020B070303030202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C92883-44C6-0F07-0C4F-DE411FE304E9}"/>
              </a:ext>
            </a:extLst>
          </p:cNvPr>
          <p:cNvSpPr txBox="1"/>
          <p:nvPr/>
        </p:nvSpPr>
        <p:spPr>
          <a:xfrm>
            <a:off x="6202323" y="2953577"/>
            <a:ext cx="465433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+mj-ea"/>
                <a:ea typeface="에스코어 드림 6 Bold" panose="020B0703030302020204"/>
              </a:rPr>
              <a:t>6</a:t>
            </a:r>
            <a:endParaRPr lang="ko-KR" altLang="en-US" sz="3200" dirty="0">
              <a:solidFill>
                <a:schemeClr val="bg1"/>
              </a:solidFill>
              <a:latin typeface="+mj-ea"/>
              <a:ea typeface="에스코어 드림 6 Bold" panose="020B070303030202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EB80BC-B486-28C2-6CAE-6BB573654CA8}"/>
              </a:ext>
            </a:extLst>
          </p:cNvPr>
          <p:cNvSpPr txBox="1"/>
          <p:nvPr/>
        </p:nvSpPr>
        <p:spPr>
          <a:xfrm>
            <a:off x="7524479" y="2968267"/>
            <a:ext cx="2850148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Limitaion</a:t>
            </a:r>
            <a:endParaRPr lang="ko-KR" altLang="en-US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87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D70438D-01F1-6AB2-31B4-5E63C1D4EC6C}"/>
              </a:ext>
            </a:extLst>
          </p:cNvPr>
          <p:cNvCxnSpPr>
            <a:cxnSpLocks/>
          </p:cNvCxnSpPr>
          <p:nvPr/>
        </p:nvCxnSpPr>
        <p:spPr>
          <a:xfrm>
            <a:off x="8117237" y="2316558"/>
            <a:ext cx="3796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309B1A8-0456-DF9D-BB83-13F0FEB846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40" y="1720280"/>
            <a:ext cx="2761247" cy="32013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AC1BFB-7D45-4ECE-C1BB-0AFBFF3511B6}"/>
              </a:ext>
            </a:extLst>
          </p:cNvPr>
          <p:cNvSpPr txBox="1"/>
          <p:nvPr/>
        </p:nvSpPr>
        <p:spPr>
          <a:xfrm>
            <a:off x="8117237" y="1844075"/>
            <a:ext cx="2331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My Page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에스코어 드림 3 Light" panose="020B03030303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F86F67-16A6-0B66-0EF3-481D2D0C36D5}"/>
              </a:ext>
            </a:extLst>
          </p:cNvPr>
          <p:cNvSpPr txBox="1"/>
          <p:nvPr/>
        </p:nvSpPr>
        <p:spPr>
          <a:xfrm>
            <a:off x="7972788" y="2588987"/>
            <a:ext cx="36096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마이페이지 구현 및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navigator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알림설정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페이지구현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정보수정 페이지구현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환경설정 페이지구현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902256D-248E-BCA7-2DCB-E16C6B61AF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191" y="1555309"/>
            <a:ext cx="2970591" cy="335643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C5F7E38-29EB-6569-E563-4466772E028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40" y="2934464"/>
            <a:ext cx="2970592" cy="3733034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48CFB00-3D42-AD25-954F-8E73FD5F9EE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348" y="2934464"/>
            <a:ext cx="2949434" cy="3733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473AC0-0AAA-E474-F1ED-05C08250F963}"/>
              </a:ext>
            </a:extLst>
          </p:cNvPr>
          <p:cNvSpPr txBox="1"/>
          <p:nvPr/>
        </p:nvSpPr>
        <p:spPr>
          <a:xfrm>
            <a:off x="1676400" y="330200"/>
            <a:ext cx="3855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Frontend Progress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E3D788-2F19-F5A3-17E0-5148C5E5943D}"/>
              </a:ext>
            </a:extLst>
          </p:cNvPr>
          <p:cNvSpPr txBox="1"/>
          <p:nvPr/>
        </p:nvSpPr>
        <p:spPr>
          <a:xfrm>
            <a:off x="466301" y="30580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4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65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D70438D-01F1-6AB2-31B4-5E63C1D4EC6C}"/>
              </a:ext>
            </a:extLst>
          </p:cNvPr>
          <p:cNvCxnSpPr>
            <a:cxnSpLocks/>
          </p:cNvCxnSpPr>
          <p:nvPr/>
        </p:nvCxnSpPr>
        <p:spPr>
          <a:xfrm>
            <a:off x="8117237" y="2316558"/>
            <a:ext cx="3796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B9FF475-B9F8-F507-B763-9D5DF52FA5B8}"/>
              </a:ext>
            </a:extLst>
          </p:cNvPr>
          <p:cNvCxnSpPr>
            <a:cxnSpLocks/>
          </p:cNvCxnSpPr>
          <p:nvPr/>
        </p:nvCxnSpPr>
        <p:spPr>
          <a:xfrm>
            <a:off x="8117237" y="2316558"/>
            <a:ext cx="3796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C321969-B65E-E444-89C4-5A53C36F8305}"/>
              </a:ext>
            </a:extLst>
          </p:cNvPr>
          <p:cNvSpPr txBox="1"/>
          <p:nvPr/>
        </p:nvSpPr>
        <p:spPr>
          <a:xfrm>
            <a:off x="8117237" y="1852608"/>
            <a:ext cx="2331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3 Light" panose="020B0303030302020204"/>
              </a:rPr>
              <a:t>Store Page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에스코어 드림 3 Light" panose="020B03030303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440C9-E6A6-C261-CC13-62FD6717F7FA}"/>
              </a:ext>
            </a:extLst>
          </p:cNvPr>
          <p:cNvSpPr txBox="1"/>
          <p:nvPr/>
        </p:nvSpPr>
        <p:spPr>
          <a:xfrm>
            <a:off x="7972788" y="2588987"/>
            <a:ext cx="3609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상품정보 페이지구현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구매옵션 페이지구현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장바구니 페이지구현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5AA1CC-4CA9-499F-1457-49C2C4421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9" y="1132087"/>
            <a:ext cx="1953554" cy="36875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497AFF-41E1-4353-1F0E-EE582944A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09" y="4756119"/>
            <a:ext cx="2591018" cy="18803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988F806-F648-9636-58FD-F43F79089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225" y="1145314"/>
            <a:ext cx="2230977" cy="36610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58F557-CEBE-B1B6-B33A-643C5F48C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547" y="1145315"/>
            <a:ext cx="2230978" cy="3610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B2BBCE-9C1A-4E14-E403-78E8D93A5407}"/>
              </a:ext>
            </a:extLst>
          </p:cNvPr>
          <p:cNvSpPr txBox="1"/>
          <p:nvPr/>
        </p:nvSpPr>
        <p:spPr>
          <a:xfrm>
            <a:off x="1676400" y="330200"/>
            <a:ext cx="3855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Frontend Progress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F6109-0B25-47CE-53B9-07F3B07C4DAF}"/>
              </a:ext>
            </a:extLst>
          </p:cNvPr>
          <p:cNvSpPr txBox="1"/>
          <p:nvPr/>
        </p:nvSpPr>
        <p:spPr>
          <a:xfrm>
            <a:off x="466301" y="30580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4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162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5D440C9-E6A6-C261-CC13-62FD6717F7FA}"/>
              </a:ext>
            </a:extLst>
          </p:cNvPr>
          <p:cNvSpPr txBox="1"/>
          <p:nvPr/>
        </p:nvSpPr>
        <p:spPr>
          <a:xfrm>
            <a:off x="729271" y="2113363"/>
            <a:ext cx="1029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Firebas</a:t>
            </a:r>
            <a:r>
              <a:rPr lang="en-US" altLang="ko-KR" sz="20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dirty="0" err="1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firestore</a:t>
            </a:r>
            <a:r>
              <a:rPr lang="ko-KR" altLang="en-US" sz="20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는</a:t>
            </a:r>
            <a:r>
              <a:rPr lang="en-US" altLang="ko-KR" sz="20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20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확장 가능한 완전 관리형 </a:t>
            </a:r>
            <a:r>
              <a:rPr lang="ko-KR" altLang="en-US" sz="20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서버리스</a:t>
            </a:r>
            <a:r>
              <a:rPr lang="ko-KR" altLang="en-US" sz="20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문서 데이터베이스를 사용해 </a:t>
            </a:r>
            <a:endParaRPr lang="en-US" altLang="ko-KR" sz="2000" dirty="0">
              <a:solidFill>
                <a:schemeClr val="accent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애플리케이션 개발을 쉽게 </a:t>
            </a:r>
            <a:r>
              <a:rPr lang="ko-KR" altLang="en-US" sz="2000" dirty="0" err="1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할수</a:t>
            </a:r>
            <a:r>
              <a:rPr lang="ko-KR" altLang="en-US" sz="20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있게 해준다</a:t>
            </a:r>
            <a:r>
              <a:rPr lang="en-US" altLang="ko-KR" sz="20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0332E5-8319-43E1-6C21-94D08A09A3B9}"/>
              </a:ext>
            </a:extLst>
          </p:cNvPr>
          <p:cNvSpPr txBox="1"/>
          <p:nvPr/>
        </p:nvSpPr>
        <p:spPr>
          <a:xfrm>
            <a:off x="729271" y="3667047"/>
            <a:ext cx="102962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i="0" dirty="0">
                <a:solidFill>
                  <a:srgbClr val="FF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서버리스</a:t>
            </a:r>
            <a:r>
              <a:rPr lang="en-US" altLang="ko-KR" sz="1600" i="0" dirty="0">
                <a:solidFill>
                  <a:srgbClr val="FF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(serverless)</a:t>
            </a:r>
            <a:r>
              <a:rPr lang="ko-KR" altLang="en-US" sz="1600" i="0" dirty="0">
                <a:solidFill>
                  <a:schemeClr val="accent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란 개발자가 서버를 관리할 필요 없이 애플리케이션을 빌드하고 실행할 수 있도록 하는 </a:t>
            </a:r>
            <a:r>
              <a:rPr lang="ko-KR" altLang="en-US" sz="1600" i="0" strike="noStrike" dirty="0">
                <a:solidFill>
                  <a:schemeClr val="accent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클라우드 네이티브</a:t>
            </a:r>
            <a:r>
              <a:rPr lang="ko-KR" altLang="en-US" sz="1600" i="0" dirty="0">
                <a:solidFill>
                  <a:schemeClr val="accent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 개발 모델입니다</a:t>
            </a:r>
            <a:r>
              <a:rPr lang="en-US" altLang="ko-KR" sz="1600" i="0" dirty="0">
                <a:solidFill>
                  <a:schemeClr val="accent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algn="l"/>
            <a:endParaRPr lang="en-US" altLang="ko-KR" sz="1600" i="0" dirty="0">
              <a:solidFill>
                <a:schemeClr val="accent4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l"/>
            <a:r>
              <a:rPr lang="ko-KR" altLang="en-US" sz="1600" i="0" dirty="0">
                <a:solidFill>
                  <a:schemeClr val="accent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서버리스 모델에도 서버가 존재하긴 하지만</a:t>
            </a:r>
            <a:r>
              <a:rPr lang="en-US" altLang="ko-KR" sz="1600" i="0" dirty="0">
                <a:solidFill>
                  <a:schemeClr val="accent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i="0" dirty="0">
                <a:solidFill>
                  <a:schemeClr val="accent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애플리케이션 </a:t>
            </a:r>
            <a:r>
              <a:rPr lang="ko-KR" altLang="en-US" sz="1600" i="0" dirty="0" err="1">
                <a:solidFill>
                  <a:schemeClr val="accent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개발에서와</a:t>
            </a:r>
            <a:r>
              <a:rPr lang="ko-KR" altLang="en-US" sz="1600" i="0" dirty="0">
                <a:solidFill>
                  <a:schemeClr val="accent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달리 추상화되어 있습니다</a:t>
            </a:r>
            <a:r>
              <a:rPr lang="en-US" altLang="ko-KR" sz="1600" i="0" dirty="0">
                <a:solidFill>
                  <a:schemeClr val="accent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 </a:t>
            </a:r>
            <a:r>
              <a:rPr lang="ko-KR" altLang="en-US" sz="1600" i="0" strike="noStrike" dirty="0">
                <a:solidFill>
                  <a:schemeClr val="accent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클라우드 제공업체</a:t>
            </a:r>
            <a:r>
              <a:rPr lang="ko-KR" altLang="en-US" sz="1600" i="0" dirty="0">
                <a:solidFill>
                  <a:schemeClr val="accent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 서버 </a:t>
            </a:r>
            <a:r>
              <a:rPr lang="ko-KR" altLang="en-US" sz="1600" i="0" strike="noStrike" dirty="0">
                <a:solidFill>
                  <a:schemeClr val="accent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인프라</a:t>
            </a:r>
            <a:r>
              <a:rPr lang="ko-KR" altLang="en-US" sz="1600" i="0" dirty="0">
                <a:solidFill>
                  <a:schemeClr val="accent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대한 </a:t>
            </a:r>
            <a:r>
              <a:rPr lang="ko-KR" altLang="en-US" sz="1600" i="0" strike="noStrike" dirty="0">
                <a:solidFill>
                  <a:schemeClr val="accent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프로비저닝</a:t>
            </a:r>
            <a:r>
              <a:rPr lang="en-US" altLang="ko-KR" sz="1600" i="0" dirty="0">
                <a:solidFill>
                  <a:schemeClr val="accent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i="0" dirty="0">
                <a:solidFill>
                  <a:schemeClr val="accent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유지 관리</a:t>
            </a:r>
            <a:r>
              <a:rPr lang="en-US" altLang="ko-KR" sz="1600" i="0" dirty="0">
                <a:solidFill>
                  <a:schemeClr val="accent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i="0" dirty="0">
                <a:solidFill>
                  <a:schemeClr val="accent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스케일링 등의 일상적인 작업을 처리하며</a:t>
            </a:r>
            <a:r>
              <a:rPr lang="en-US" altLang="ko-KR" sz="1600" i="0" dirty="0">
                <a:solidFill>
                  <a:schemeClr val="accent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i="0" dirty="0">
                <a:solidFill>
                  <a:schemeClr val="accent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개발자는 배포를 위해 코드를 </a:t>
            </a:r>
            <a:r>
              <a:rPr lang="ko-KR" altLang="en-US" sz="1600" i="0" strike="noStrike" dirty="0">
                <a:solidFill>
                  <a:schemeClr val="accent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컨테이너</a:t>
            </a:r>
            <a:r>
              <a:rPr lang="ko-KR" altLang="en-US" sz="1600" i="0" dirty="0">
                <a:solidFill>
                  <a:schemeClr val="accent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</a:t>
            </a:r>
            <a:r>
              <a:rPr lang="ko-KR" altLang="en-US" sz="1600" i="0" dirty="0" err="1">
                <a:solidFill>
                  <a:schemeClr val="accent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패키징하기만</a:t>
            </a:r>
            <a:r>
              <a:rPr lang="ko-KR" altLang="en-US" sz="1600" i="0" dirty="0">
                <a:solidFill>
                  <a:schemeClr val="accent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하면 됩니다</a:t>
            </a:r>
            <a:r>
              <a:rPr lang="en-US" altLang="ko-KR" sz="1600" i="0" dirty="0">
                <a:solidFill>
                  <a:schemeClr val="accent4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FC3137-6077-D0BC-F165-5D535D9AB230}"/>
              </a:ext>
            </a:extLst>
          </p:cNvPr>
          <p:cNvSpPr txBox="1"/>
          <p:nvPr/>
        </p:nvSpPr>
        <p:spPr>
          <a:xfrm>
            <a:off x="1676400" y="330200"/>
            <a:ext cx="395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Firebase : </a:t>
            </a:r>
            <a:r>
              <a:rPr lang="en-US" altLang="ko-KR" sz="3200" b="1" dirty="0" err="1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firestore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99CCF-C613-D16F-AE42-1965FAAA76B4}"/>
              </a:ext>
            </a:extLst>
          </p:cNvPr>
          <p:cNvSpPr txBox="1"/>
          <p:nvPr/>
        </p:nvSpPr>
        <p:spPr>
          <a:xfrm>
            <a:off x="466301" y="30580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4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85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3312D4-63D4-BF3F-FF9C-5851B8837590}"/>
              </a:ext>
            </a:extLst>
          </p:cNvPr>
          <p:cNvSpPr txBox="1"/>
          <p:nvPr/>
        </p:nvSpPr>
        <p:spPr>
          <a:xfrm>
            <a:off x="8509545" y="1697964"/>
            <a:ext cx="35567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Guest login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지원하기 때문에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유저의 속성에는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is_guest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uid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 있고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안에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profile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이라는 </a:t>
            </a:r>
            <a:r>
              <a:rPr lang="ko-KR" altLang="en-US" sz="16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하위 </a:t>
            </a:r>
            <a:r>
              <a:rPr lang="en-US" altLang="ko-KR" sz="1600" dirty="0" err="1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colletction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따로 만들어 </a:t>
            </a:r>
            <a:r>
              <a:rPr lang="en-US" altLang="ko-KR" sz="16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email, nickname, </a:t>
            </a:r>
            <a:r>
              <a:rPr lang="en-US" altLang="ko-KR" sz="1600" dirty="0" err="1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img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관리하고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B7196-0EA5-5271-326F-3B84E54912B2}"/>
              </a:ext>
            </a:extLst>
          </p:cNvPr>
          <p:cNvSpPr txBox="1"/>
          <p:nvPr/>
        </p:nvSpPr>
        <p:spPr>
          <a:xfrm>
            <a:off x="309209" y="1213324"/>
            <a:ext cx="2678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6 Bold" panose="020B0703030302020204"/>
              </a:rPr>
              <a:t>User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6 Bold" panose="020B0703030302020204"/>
              </a:rPr>
              <a:t> 구조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A2E001-C50A-0025-27A9-82EB6167B099}"/>
              </a:ext>
            </a:extLst>
          </p:cNvPr>
          <p:cNvGrpSpPr/>
          <p:nvPr/>
        </p:nvGrpSpPr>
        <p:grpSpPr>
          <a:xfrm>
            <a:off x="309209" y="1697964"/>
            <a:ext cx="8029575" cy="4254824"/>
            <a:chOff x="1104900" y="1734043"/>
            <a:chExt cx="10909974" cy="425482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C4727BD-C8FB-FDD4-99B1-37E8A205D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4900" y="1734043"/>
              <a:ext cx="6745128" cy="425482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23F0960-672A-466B-D99B-AE9A96102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0028" y="1734043"/>
              <a:ext cx="4164846" cy="420050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DFB3A62-5AD7-B045-BBDD-1E21D780DA52}"/>
              </a:ext>
            </a:extLst>
          </p:cNvPr>
          <p:cNvSpPr txBox="1"/>
          <p:nvPr/>
        </p:nvSpPr>
        <p:spPr>
          <a:xfrm>
            <a:off x="1676400" y="330200"/>
            <a:ext cx="395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Firebase : </a:t>
            </a:r>
            <a:r>
              <a:rPr lang="en-US" altLang="ko-KR" sz="3200" b="1" dirty="0" err="1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firestore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26BD02-E838-AE05-87A1-C8CB13FAE169}"/>
              </a:ext>
            </a:extLst>
          </p:cNvPr>
          <p:cNvSpPr txBox="1"/>
          <p:nvPr/>
        </p:nvSpPr>
        <p:spPr>
          <a:xfrm>
            <a:off x="466301" y="30580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4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5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3312D4-63D4-BF3F-FF9C-5851B8837590}"/>
              </a:ext>
            </a:extLst>
          </p:cNvPr>
          <p:cNvSpPr txBox="1"/>
          <p:nvPr/>
        </p:nvSpPr>
        <p:spPr>
          <a:xfrm>
            <a:off x="9115780" y="1099641"/>
            <a:ext cx="29238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product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에는 가격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상품명 등 판매 과일에 대한 정보가 담겨있다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detail_photo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detail_question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detail_review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컬렉션을 따로 만들어 관리하는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하위 컬렉션 구조를 선택하였는데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전역으로 관리해야 되는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quesiton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문의사항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review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특성 상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하위</a:t>
            </a:r>
            <a:r>
              <a:rPr lang="en-US" altLang="ko-KR" sz="16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컬렉션 </a:t>
            </a:r>
            <a:r>
              <a:rPr lang="en-US" altLang="ko-KR" sz="16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-&gt; </a:t>
            </a:r>
            <a:r>
              <a:rPr lang="ko-KR" altLang="en-US" sz="16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루트 컬렉션 </a:t>
            </a:r>
            <a:endParaRPr lang="en-US" altLang="ko-KR" sz="1600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구조로 변경을 계획 중이다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B7196-0EA5-5271-326F-3B84E54912B2}"/>
              </a:ext>
            </a:extLst>
          </p:cNvPr>
          <p:cNvSpPr txBox="1"/>
          <p:nvPr/>
        </p:nvSpPr>
        <p:spPr>
          <a:xfrm>
            <a:off x="152400" y="1099641"/>
            <a:ext cx="2678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6 Bold" panose="020B0703030302020204"/>
              </a:rPr>
              <a:t>Product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6 Bold" panose="020B0703030302020204"/>
              </a:rPr>
              <a:t>구조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175DDA-A64A-D802-50AA-C2FA0CD2B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276933"/>
            <a:ext cx="6472238" cy="35135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53DD191-7346-5A87-31EB-3F940BD83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491" y="1192206"/>
            <a:ext cx="6472238" cy="3499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F3E7BD-4275-0C2D-C40B-8E28255F6687}"/>
              </a:ext>
            </a:extLst>
          </p:cNvPr>
          <p:cNvSpPr txBox="1"/>
          <p:nvPr/>
        </p:nvSpPr>
        <p:spPr>
          <a:xfrm>
            <a:off x="1676400" y="330200"/>
            <a:ext cx="395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Firebase : </a:t>
            </a:r>
            <a:r>
              <a:rPr lang="en-US" altLang="ko-KR" sz="3200" b="1" dirty="0" err="1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firestore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ED975-CAF7-E5BA-F088-FA13B797E278}"/>
              </a:ext>
            </a:extLst>
          </p:cNvPr>
          <p:cNvSpPr txBox="1"/>
          <p:nvPr/>
        </p:nvSpPr>
        <p:spPr>
          <a:xfrm>
            <a:off x="466301" y="30580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4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622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3312D4-63D4-BF3F-FF9C-5851B8837590}"/>
              </a:ext>
            </a:extLst>
          </p:cNvPr>
          <p:cNvSpPr txBox="1"/>
          <p:nvPr/>
        </p:nvSpPr>
        <p:spPr>
          <a:xfrm>
            <a:off x="9106353" y="1698978"/>
            <a:ext cx="29693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like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경우 전역 관리를 위해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product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함께 </a:t>
            </a:r>
            <a:r>
              <a:rPr lang="ko-KR" altLang="en-US" sz="16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루트 컬렉션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구조를 사용하고 있고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product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지칭하기 위해 </a:t>
            </a:r>
            <a:r>
              <a:rPr lang="en-US" altLang="ko-KR" sz="1600" dirty="0" err="1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product_id</a:t>
            </a:r>
            <a:r>
              <a:rPr lang="ko-KR" altLang="en-US" sz="16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</a:t>
            </a:r>
            <a:r>
              <a:rPr lang="en-US" altLang="ko-KR" sz="1600" dirty="0" err="1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uid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포함하고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B7196-0EA5-5271-326F-3B84E54912B2}"/>
              </a:ext>
            </a:extLst>
          </p:cNvPr>
          <p:cNvSpPr txBox="1"/>
          <p:nvPr/>
        </p:nvSpPr>
        <p:spPr>
          <a:xfrm>
            <a:off x="152400" y="1142988"/>
            <a:ext cx="2678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6 Bold" panose="020B0703030302020204"/>
              </a:rPr>
              <a:t>Like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6 Bold" panose="020B0703030302020204"/>
              </a:rPr>
              <a:t>구조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CB29D6-4B96-79E5-6AC1-196C4322B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" y="1771111"/>
            <a:ext cx="9097189" cy="47413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7E51C5-AD29-3BC5-A966-AEA7317B2918}"/>
              </a:ext>
            </a:extLst>
          </p:cNvPr>
          <p:cNvSpPr txBox="1"/>
          <p:nvPr/>
        </p:nvSpPr>
        <p:spPr>
          <a:xfrm>
            <a:off x="1676400" y="330200"/>
            <a:ext cx="395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Firebase : </a:t>
            </a:r>
            <a:r>
              <a:rPr lang="en-US" altLang="ko-KR" sz="3200" b="1" dirty="0" err="1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firestore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BA9D6-81A7-422C-F947-7714CAE19C7F}"/>
              </a:ext>
            </a:extLst>
          </p:cNvPr>
          <p:cNvSpPr txBox="1"/>
          <p:nvPr/>
        </p:nvSpPr>
        <p:spPr>
          <a:xfrm>
            <a:off x="466301" y="30580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4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171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3312D4-63D4-BF3F-FF9C-5851B8837590}"/>
              </a:ext>
            </a:extLst>
          </p:cNvPr>
          <p:cNvSpPr txBox="1"/>
          <p:nvPr/>
        </p:nvSpPr>
        <p:spPr>
          <a:xfrm>
            <a:off x="9106353" y="1698978"/>
            <a:ext cx="2678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cart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경우에도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like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마찬가지로 </a:t>
            </a:r>
            <a:r>
              <a:rPr lang="ko-KR" altLang="en-US" sz="16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루트 컬렉션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구조를 사용하고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B7196-0EA5-5271-326F-3B84E54912B2}"/>
              </a:ext>
            </a:extLst>
          </p:cNvPr>
          <p:cNvSpPr txBox="1"/>
          <p:nvPr/>
        </p:nvSpPr>
        <p:spPr>
          <a:xfrm>
            <a:off x="152400" y="1132209"/>
            <a:ext cx="2678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6 Bold" panose="020B0703030302020204"/>
              </a:rPr>
              <a:t>Cart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6 Bold" panose="020B0703030302020204"/>
              </a:rPr>
              <a:t>구조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E5C700-00AF-B395-2B51-B516F43F9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5" y="1749553"/>
            <a:ext cx="9148095" cy="4734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02BA9-B7E9-F4CB-31D0-EE1A20AFD7F6}"/>
              </a:ext>
            </a:extLst>
          </p:cNvPr>
          <p:cNvSpPr txBox="1"/>
          <p:nvPr/>
        </p:nvSpPr>
        <p:spPr>
          <a:xfrm>
            <a:off x="1676400" y="330200"/>
            <a:ext cx="395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Firebase : </a:t>
            </a:r>
            <a:r>
              <a:rPr lang="en-US" altLang="ko-KR" sz="3200" b="1" dirty="0" err="1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firestore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D2F59-1128-E960-7023-BE3051F8512C}"/>
              </a:ext>
            </a:extLst>
          </p:cNvPr>
          <p:cNvSpPr txBox="1"/>
          <p:nvPr/>
        </p:nvSpPr>
        <p:spPr>
          <a:xfrm>
            <a:off x="466301" y="30580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4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33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5D440C9-E6A6-C261-CC13-62FD6717F7FA}"/>
              </a:ext>
            </a:extLst>
          </p:cNvPr>
          <p:cNvSpPr txBox="1"/>
          <p:nvPr/>
        </p:nvSpPr>
        <p:spPr>
          <a:xfrm>
            <a:off x="572557" y="2771847"/>
            <a:ext cx="107121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>
                <a:solidFill>
                  <a:srgbClr val="202124"/>
                </a:solidFill>
                <a:effectLst/>
                <a:latin typeface="에스코어 드림 3 Light" panose="020B0303030302020204"/>
                <a:ea typeface="에스코어 드림 3 Light" panose="020B0303030302020204" pitchFamily="34" charset="-127"/>
              </a:rPr>
              <a:t>Firebase</a:t>
            </a:r>
            <a:r>
              <a:rPr lang="ko-KR" altLang="en-US" sz="1600" b="0" i="0" dirty="0">
                <a:solidFill>
                  <a:srgbClr val="202124"/>
                </a:solidFill>
                <a:effectLst/>
                <a:latin typeface="에스코어 드림 3 Light" panose="020B0303030302020204"/>
                <a:ea typeface="에스코어 드림 3 Light" panose="020B0303030302020204" pitchFamily="34" charset="-127"/>
              </a:rPr>
              <a:t>용 </a:t>
            </a:r>
            <a:r>
              <a:rPr lang="en-US" altLang="ko-KR" sz="1600" b="0" i="0" dirty="0">
                <a:solidFill>
                  <a:srgbClr val="202124"/>
                </a:solidFill>
                <a:effectLst/>
                <a:latin typeface="에스코어 드림 3 Light" panose="020B0303030302020204"/>
                <a:ea typeface="에스코어 드림 3 Light" panose="020B0303030302020204" pitchFamily="34" charset="-127"/>
              </a:rPr>
              <a:t>Cloud Functions</a:t>
            </a:r>
            <a:r>
              <a:rPr lang="ko-KR" altLang="en-US" sz="1600" b="0" i="0" dirty="0">
                <a:solidFill>
                  <a:srgbClr val="202124"/>
                </a:solidFill>
                <a:effectLst/>
                <a:latin typeface="에스코어 드림 3 Light" panose="020B0303030302020204"/>
                <a:ea typeface="에스코어 드림 3 Light" panose="020B0303030302020204" pitchFamily="34" charset="-127"/>
              </a:rPr>
              <a:t>는 </a:t>
            </a:r>
            <a:r>
              <a:rPr lang="en-US" altLang="ko-KR" sz="1600" b="0" i="0" dirty="0">
                <a:solidFill>
                  <a:srgbClr val="202124"/>
                </a:solidFill>
                <a:effectLst/>
                <a:latin typeface="에스코어 드림 3 Light" panose="020B0303030302020204"/>
                <a:ea typeface="에스코어 드림 3 Light" panose="020B0303030302020204" pitchFamily="34" charset="-127"/>
              </a:rPr>
              <a:t>Firebase </a:t>
            </a:r>
            <a:r>
              <a:rPr lang="ko-KR" altLang="en-US" sz="1600" b="0" i="0" dirty="0">
                <a:solidFill>
                  <a:srgbClr val="202124"/>
                </a:solidFill>
                <a:effectLst/>
                <a:latin typeface="에스코어 드림 3 Light" panose="020B0303030302020204"/>
                <a:ea typeface="에스코어 드림 3 Light" panose="020B0303030302020204" pitchFamily="34" charset="-127"/>
              </a:rPr>
              <a:t>기능 및 </a:t>
            </a:r>
            <a:r>
              <a:rPr lang="en-US" altLang="ko-KR" sz="1600" b="0" i="0" dirty="0">
                <a:solidFill>
                  <a:srgbClr val="202124"/>
                </a:solidFill>
                <a:effectLst/>
                <a:latin typeface="에스코어 드림 3 Light" panose="020B0303030302020204"/>
                <a:ea typeface="에스코어 드림 3 Light" panose="020B0303030302020204" pitchFamily="34" charset="-127"/>
              </a:rPr>
              <a:t>HTTPS </a:t>
            </a:r>
            <a:r>
              <a:rPr lang="ko-KR" altLang="en-US" sz="1600" b="0" i="0" dirty="0">
                <a:solidFill>
                  <a:srgbClr val="202124"/>
                </a:solidFill>
                <a:effectLst/>
                <a:latin typeface="에스코어 드림 3 Light" panose="020B0303030302020204"/>
                <a:ea typeface="에스코어 드림 3 Light" panose="020B0303030302020204" pitchFamily="34" charset="-127"/>
              </a:rPr>
              <a:t>요청에 의해 </a:t>
            </a:r>
            <a:r>
              <a:rPr lang="ko-KR" altLang="en-US" sz="1600" b="0" i="0" dirty="0" err="1">
                <a:solidFill>
                  <a:srgbClr val="202124"/>
                </a:solidFill>
                <a:effectLst/>
                <a:latin typeface="에스코어 드림 3 Light" panose="020B0303030302020204"/>
                <a:ea typeface="에스코어 드림 3 Light" panose="020B0303030302020204" pitchFamily="34" charset="-127"/>
              </a:rPr>
              <a:t>트리거된</a:t>
            </a:r>
            <a:r>
              <a:rPr lang="ko-KR" altLang="en-US" sz="1600" b="0" i="0" dirty="0">
                <a:solidFill>
                  <a:srgbClr val="202124"/>
                </a:solidFill>
                <a:effectLst/>
                <a:latin typeface="에스코어 드림 3 Light" panose="020B0303030302020204"/>
                <a:ea typeface="에스코어 드림 3 Light" panose="020B0303030302020204" pitchFamily="34" charset="-127"/>
              </a:rPr>
              <a:t> 이벤트에 대한 응답으로 </a:t>
            </a:r>
            <a:r>
              <a:rPr lang="ko-KR" altLang="en-US" sz="1600" b="0" i="0" dirty="0" err="1">
                <a:solidFill>
                  <a:srgbClr val="202124"/>
                </a:solidFill>
                <a:effectLst/>
                <a:latin typeface="에스코어 드림 3 Light" panose="020B0303030302020204"/>
                <a:ea typeface="에스코어 드림 3 Light" panose="020B0303030302020204" pitchFamily="34" charset="-127"/>
              </a:rPr>
              <a:t>백엔드</a:t>
            </a:r>
            <a:r>
              <a:rPr lang="ko-KR" altLang="en-US" sz="1600" b="0" i="0" dirty="0">
                <a:solidFill>
                  <a:srgbClr val="202124"/>
                </a:solidFill>
                <a:effectLst/>
                <a:latin typeface="에스코어 드림 3 Light" panose="020B0303030302020204"/>
                <a:ea typeface="에스코어 드림 3 Light" panose="020B0303030302020204" pitchFamily="34" charset="-127"/>
              </a:rPr>
              <a:t> 코드를 자동으로 실행할 수 있는 서버리스 </a:t>
            </a:r>
            <a:r>
              <a:rPr lang="ko-KR" altLang="en-US" sz="1600" b="0" i="0" dirty="0" err="1">
                <a:solidFill>
                  <a:srgbClr val="202124"/>
                </a:solidFill>
                <a:effectLst/>
                <a:latin typeface="에스코어 드림 3 Light" panose="020B0303030302020204"/>
                <a:ea typeface="에스코어 드림 3 Light" panose="020B0303030302020204" pitchFamily="34" charset="-127"/>
              </a:rPr>
              <a:t>프레임워크입니다</a:t>
            </a:r>
            <a:endParaRPr lang="en-US" altLang="ko-KR" sz="1600" b="0" i="0" dirty="0">
              <a:solidFill>
                <a:srgbClr val="202124"/>
              </a:solidFill>
              <a:effectLst/>
              <a:latin typeface="에스코어 드림 3 Light" panose="020B0303030302020204"/>
              <a:ea typeface="에스코어 드림 3 Light" panose="020B0303030302020204" pitchFamily="34" charset="-127"/>
            </a:endParaRPr>
          </a:p>
          <a:p>
            <a:endParaRPr lang="en-US" altLang="ko-KR" sz="1600" b="0" i="0" dirty="0">
              <a:solidFill>
                <a:srgbClr val="202124"/>
              </a:solidFill>
              <a:effectLst/>
              <a:latin typeface="에스코어 드림 3 Light" panose="020B0303030302020204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즉 </a:t>
            </a:r>
            <a:r>
              <a:rPr lang="en-US" altLang="ko-KR" sz="16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firebase</a:t>
            </a:r>
            <a:r>
              <a:rPr lang="ko-KR" altLang="en-US" sz="16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 제공하는 </a:t>
            </a:r>
            <a:r>
              <a:rPr lang="en-US" altLang="ko-KR" sz="16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serverless </a:t>
            </a:r>
            <a:r>
              <a:rPr lang="ko-KR" altLang="en-US" sz="16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서버이다</a:t>
            </a:r>
            <a:r>
              <a:rPr lang="en-US" altLang="ko-KR" sz="16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6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서버리스 </a:t>
            </a:r>
            <a:r>
              <a:rPr lang="ko-KR" altLang="en-US" sz="1600" dirty="0" err="1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서버란</a:t>
            </a:r>
            <a:r>
              <a:rPr lang="ko-KR" altLang="en-US" sz="16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6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http </a:t>
            </a:r>
            <a:r>
              <a:rPr lang="ko-KR" altLang="en-US" sz="16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요청이 들어오지 않을 때에는 지니고 있는 대부분의 자원을 환원하였다가</a:t>
            </a:r>
            <a:r>
              <a:rPr lang="en-US" altLang="ko-KR" sz="16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요청이 들어올 때 자원을 차지하여 동작하는 서버를 의미한다</a:t>
            </a:r>
            <a:r>
              <a:rPr lang="en-US" altLang="ko-KR" sz="16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1600" dirty="0">
              <a:solidFill>
                <a:schemeClr val="accent4"/>
              </a:solidFill>
              <a:latin typeface="에스코어 드림 3 Light" panose="020B0303030302020204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BF3EF3-DD85-E0C1-B257-A32257575A8C}"/>
              </a:ext>
            </a:extLst>
          </p:cNvPr>
          <p:cNvSpPr txBox="1"/>
          <p:nvPr/>
        </p:nvSpPr>
        <p:spPr>
          <a:xfrm>
            <a:off x="1676400" y="330200"/>
            <a:ext cx="5102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Firebase : cloud function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A2ECE-5FFF-AF5B-E3F0-CB74E4F3E43E}"/>
              </a:ext>
            </a:extLst>
          </p:cNvPr>
          <p:cNvSpPr txBox="1"/>
          <p:nvPr/>
        </p:nvSpPr>
        <p:spPr>
          <a:xfrm>
            <a:off x="466301" y="30580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4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066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D219B51-FFBD-7BB7-84BC-32434FE11CAD}"/>
              </a:ext>
            </a:extLst>
          </p:cNvPr>
          <p:cNvSpPr txBox="1"/>
          <p:nvPr/>
        </p:nvSpPr>
        <p:spPr>
          <a:xfrm>
            <a:off x="151968" y="1337224"/>
            <a:ext cx="594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6 Bold" panose="020B0703030302020204"/>
              </a:rPr>
              <a:t>Cloud function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6 Bold" panose="020B0703030302020204"/>
              </a:rPr>
              <a:t>사용중인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EF7BEC-FF37-D44B-4418-1021E414E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3" y="2004574"/>
            <a:ext cx="6867667" cy="2180212"/>
          </a:xfrm>
          <a:prstGeom prst="rect">
            <a:avLst/>
          </a:prstGeom>
        </p:spPr>
      </p:pic>
      <p:pic>
        <p:nvPicPr>
          <p:cNvPr id="6" name="Picture 2" descr="소셜 로그인 구현, 리프레시 토큰에 대하여 - 인프런 | 질문 &amp; 답변">
            <a:extLst>
              <a:ext uri="{FF2B5EF4-FFF2-40B4-BE49-F238E27FC236}">
                <a16:creationId xmlns:a16="http://schemas.microsoft.com/office/drawing/2014/main" id="{2AC1F3B4-DED6-A8BE-4FC8-9D90A5B32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3" y="3619099"/>
            <a:ext cx="5722309" cy="323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702966-5122-FA38-6A12-693B1BA410FD}"/>
              </a:ext>
            </a:extLst>
          </p:cNvPr>
          <p:cNvSpPr txBox="1"/>
          <p:nvPr/>
        </p:nvSpPr>
        <p:spPr>
          <a:xfrm>
            <a:off x="7227298" y="2884058"/>
            <a:ext cx="43924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카카오 로그인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firebase auth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기능을 연동시키기 위해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cloud function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사용 중이다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카카오의 경우 </a:t>
            </a:r>
            <a:r>
              <a:rPr lang="en-US" altLang="ko-KR" sz="16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firebase auth</a:t>
            </a:r>
            <a:r>
              <a:rPr lang="ko-KR" altLang="en-US" sz="16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정식으로 지원되지 않기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때문에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JWT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형식의 </a:t>
            </a:r>
            <a:r>
              <a:rPr lang="en-US" altLang="ko-KR" sz="16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Firebase custom token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발행하여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등록해야한다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9BB9B0-1BCC-94B5-89FE-433B0AD8ACA7}"/>
              </a:ext>
            </a:extLst>
          </p:cNvPr>
          <p:cNvSpPr txBox="1"/>
          <p:nvPr/>
        </p:nvSpPr>
        <p:spPr>
          <a:xfrm>
            <a:off x="1676400" y="330200"/>
            <a:ext cx="5102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Firebase : cloud function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BA8CE5-C9B8-B91D-2C8F-31C34C91D94E}"/>
              </a:ext>
            </a:extLst>
          </p:cNvPr>
          <p:cNvSpPr txBox="1"/>
          <p:nvPr/>
        </p:nvSpPr>
        <p:spPr>
          <a:xfrm>
            <a:off x="466301" y="30580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4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82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D219B51-FFBD-7BB7-84BC-32434FE11CAD}"/>
              </a:ext>
            </a:extLst>
          </p:cNvPr>
          <p:cNvSpPr txBox="1"/>
          <p:nvPr/>
        </p:nvSpPr>
        <p:spPr>
          <a:xfrm>
            <a:off x="278780" y="1461066"/>
            <a:ext cx="594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6 Bold" panose="020B0703030302020204"/>
              </a:rPr>
              <a:t>Cloud function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6 Bold" panose="020B0703030302020204"/>
              </a:rPr>
              <a:t>사용중인 기능</a:t>
            </a:r>
          </a:p>
        </p:txBody>
      </p:sp>
      <p:pic>
        <p:nvPicPr>
          <p:cNvPr id="6" name="Picture 2" descr="소셜 로그인 구현, 리프레시 토큰에 대하여 - 인프런 | 질문 &amp; 답변">
            <a:extLst>
              <a:ext uri="{FF2B5EF4-FFF2-40B4-BE49-F238E27FC236}">
                <a16:creationId xmlns:a16="http://schemas.microsoft.com/office/drawing/2014/main" id="{2AC1F3B4-DED6-A8BE-4FC8-9D90A5B32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5996" y="2185540"/>
            <a:ext cx="7541271" cy="426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4EFC8D-893E-1E27-0DF4-E16F9540A439}"/>
              </a:ext>
            </a:extLst>
          </p:cNvPr>
          <p:cNvSpPr txBox="1"/>
          <p:nvPr/>
        </p:nvSpPr>
        <p:spPr>
          <a:xfrm>
            <a:off x="7183755" y="2932273"/>
            <a:ext cx="42705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카카오로부터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 token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받으면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 토큰을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cloud function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 보내어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custom token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받는다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이때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cloud function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은 받은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 token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카카오 서버에 보내 실제 유저가 맞는지 확인 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맞다면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토큰을 생성하여 반환하는 형식이다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1EFB3-921E-378B-4E10-FA2A16425350}"/>
              </a:ext>
            </a:extLst>
          </p:cNvPr>
          <p:cNvSpPr txBox="1"/>
          <p:nvPr/>
        </p:nvSpPr>
        <p:spPr>
          <a:xfrm>
            <a:off x="1676400" y="330200"/>
            <a:ext cx="5102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Firebase : cloud function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BE219-C5FC-C49B-6FA5-26297B3A0F4B}"/>
              </a:ext>
            </a:extLst>
          </p:cNvPr>
          <p:cNvSpPr txBox="1"/>
          <p:nvPr/>
        </p:nvSpPr>
        <p:spPr>
          <a:xfrm>
            <a:off x="466301" y="30580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4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982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147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Introduction</a:t>
            </a:r>
            <a:endParaRPr lang="ko-KR" altLang="en-US" sz="3200" b="1" spc="-300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1229BD32-555F-48A5-93A1-CFCC4BEEAEB6}"/>
              </a:ext>
            </a:extLst>
          </p:cNvPr>
          <p:cNvSpPr/>
          <p:nvPr/>
        </p:nvSpPr>
        <p:spPr>
          <a:xfrm>
            <a:off x="5753680" y="3443089"/>
            <a:ext cx="2939816" cy="2939816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에스코어 드림 6 Bold"/>
              <a:ea typeface="+mj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2211CE2-9BA4-4A14-97F9-EFBD9BF7288F}"/>
              </a:ext>
            </a:extLst>
          </p:cNvPr>
          <p:cNvSpPr/>
          <p:nvPr/>
        </p:nvSpPr>
        <p:spPr>
          <a:xfrm>
            <a:off x="3518986" y="3443089"/>
            <a:ext cx="2939816" cy="2939816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에스코어 드림 6 Bold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3D56044-9038-4F7E-A4E5-1CD6E1BAAC42}"/>
              </a:ext>
            </a:extLst>
          </p:cNvPr>
          <p:cNvSpPr/>
          <p:nvPr/>
        </p:nvSpPr>
        <p:spPr>
          <a:xfrm>
            <a:off x="4674301" y="1457299"/>
            <a:ext cx="2939816" cy="29398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latin typeface="에스코어 드림 6 Bold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A335DA-FCD5-47A9-B782-2A99CCC8BA68}"/>
              </a:ext>
            </a:extLst>
          </p:cNvPr>
          <p:cNvSpPr txBox="1"/>
          <p:nvPr/>
        </p:nvSpPr>
        <p:spPr>
          <a:xfrm>
            <a:off x="4095816" y="4629389"/>
            <a:ext cx="157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에스코어 드림 6 Bold"/>
                <a:ea typeface="+mj-ea"/>
              </a:rPr>
              <a:t>Producer</a:t>
            </a:r>
            <a:endParaRPr lang="ko-KR" altLang="en-US" sz="3200" b="1" spc="-150" dirty="0">
              <a:solidFill>
                <a:schemeClr val="bg1"/>
              </a:solidFill>
              <a:latin typeface="에스코어 드림 6 Bold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CA9B2F-45EC-46D6-9055-BACB970DEB64}"/>
              </a:ext>
            </a:extLst>
          </p:cNvPr>
          <p:cNvSpPr txBox="1"/>
          <p:nvPr/>
        </p:nvSpPr>
        <p:spPr>
          <a:xfrm>
            <a:off x="6227064" y="4534999"/>
            <a:ext cx="2073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bg1"/>
                </a:solidFill>
                <a:latin typeface="에스코어 드림 6 Bold"/>
                <a:ea typeface="+mj-ea"/>
              </a:rPr>
              <a:t>Consummer</a:t>
            </a:r>
            <a:endParaRPr lang="ko-KR" altLang="en-US" sz="3200" b="1" spc="-150" dirty="0">
              <a:solidFill>
                <a:schemeClr val="bg1"/>
              </a:solidFill>
              <a:latin typeface="에스코어 드림 6 Bold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BAFBD6-004C-4D17-81B3-EB695D22B045}"/>
              </a:ext>
            </a:extLst>
          </p:cNvPr>
          <p:cNvSpPr txBox="1"/>
          <p:nvPr/>
        </p:nvSpPr>
        <p:spPr>
          <a:xfrm>
            <a:off x="8992577" y="4211950"/>
            <a:ext cx="32302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신선한 과일을 </a:t>
            </a:r>
            <a:endParaRPr lang="en-US" altLang="ko-KR" sz="2000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l"/>
            <a:r>
              <a:rPr lang="ko-KR" altLang="en-US" sz="20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소량이더라도</a:t>
            </a:r>
            <a:endParaRPr lang="en-US" altLang="ko-KR" sz="2000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l"/>
            <a:r>
              <a:rPr lang="ko-KR" altLang="en-US" sz="20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합리적인 가격</a:t>
            </a:r>
            <a:r>
              <a:rPr lang="ko-KR" altLang="en-US" sz="20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 구매할</a:t>
            </a:r>
            <a:endParaRPr lang="en-US" altLang="ko-KR" sz="20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l"/>
            <a:endParaRPr lang="en-US" altLang="ko-KR" sz="20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l"/>
            <a:r>
              <a:rPr lang="ko-KR" altLang="en-US" sz="20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스마트 </a:t>
            </a:r>
            <a:r>
              <a:rPr lang="ko-KR" altLang="en-US" sz="2000" dirty="0" err="1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컨슈머를</a:t>
            </a:r>
            <a:r>
              <a:rPr lang="ko-KR" altLang="en-US" sz="20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위한 </a:t>
            </a:r>
            <a:endParaRPr lang="en-US" altLang="ko-KR" sz="20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l"/>
            <a:r>
              <a:rPr lang="ko-KR" altLang="en-US" sz="20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과일 직거래 플랫폼  </a:t>
            </a:r>
            <a:endParaRPr lang="en-US" altLang="ko-KR" sz="20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A9A47A-64EA-4B03-9DD1-7165C9110271}"/>
              </a:ext>
            </a:extLst>
          </p:cNvPr>
          <p:cNvSpPr txBox="1"/>
          <p:nvPr/>
        </p:nvSpPr>
        <p:spPr>
          <a:xfrm>
            <a:off x="804267" y="4566799"/>
            <a:ext cx="29398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rgbClr val="C00000"/>
                </a:solidFill>
                <a:latin typeface="에스코어 드림 6 Bold"/>
                <a:ea typeface="에스코어 드림 3 Light" panose="020B0303030302020204" pitchFamily="34" charset="-127"/>
              </a:rPr>
              <a:t>제 값 받고 과일을 판매</a:t>
            </a:r>
            <a:endParaRPr lang="en-US" altLang="ko-KR" sz="2000" dirty="0">
              <a:solidFill>
                <a:srgbClr val="C00000"/>
              </a:solidFill>
              <a:latin typeface="에스코어 드림 6 Bold"/>
              <a:ea typeface="에스코어 드림 3 Light" panose="020B0303030302020204" pitchFamily="34" charset="-127"/>
            </a:endParaRPr>
          </a:p>
          <a:p>
            <a:pPr algn="l"/>
            <a:r>
              <a:rPr lang="ko-KR" altLang="en-US" sz="2000" dirty="0">
                <a:solidFill>
                  <a:srgbClr val="333333"/>
                </a:solidFill>
                <a:latin typeface="에스코어 드림 6 Bold"/>
                <a:ea typeface="에스코어 드림 3 Light" panose="020B0303030302020204" pitchFamily="34" charset="-127"/>
              </a:rPr>
              <a:t>하고 싶은 </a:t>
            </a:r>
            <a:endParaRPr lang="en-US" altLang="ko-KR" sz="2000" dirty="0">
              <a:solidFill>
                <a:srgbClr val="333333"/>
              </a:solidFill>
              <a:latin typeface="에스코어 드림 6 Bold"/>
              <a:ea typeface="에스코어 드림 3 Light" panose="020B0303030302020204" pitchFamily="34" charset="-127"/>
            </a:endParaRPr>
          </a:p>
          <a:p>
            <a:pPr algn="l"/>
            <a:endParaRPr lang="en-US" altLang="ko-KR" sz="2000" dirty="0">
              <a:solidFill>
                <a:srgbClr val="333333"/>
              </a:solidFill>
              <a:latin typeface="에스코어 드림 6 Bold"/>
              <a:ea typeface="에스코어 드림 3 Light" panose="020B0303030302020204" pitchFamily="34" charset="-127"/>
            </a:endParaRPr>
          </a:p>
          <a:p>
            <a:pPr algn="l"/>
            <a:r>
              <a:rPr lang="ko-KR" altLang="en-US" sz="2000" dirty="0">
                <a:solidFill>
                  <a:srgbClr val="333333"/>
                </a:solidFill>
                <a:latin typeface="에스코어 드림 6 Bold"/>
                <a:ea typeface="에스코어 드림 3 Light" panose="020B0303030302020204" pitchFamily="34" charset="-127"/>
              </a:rPr>
              <a:t>농부를 위한 </a:t>
            </a:r>
            <a:endParaRPr lang="en-US" altLang="ko-KR" sz="2000" dirty="0">
              <a:solidFill>
                <a:srgbClr val="333333"/>
              </a:solidFill>
              <a:latin typeface="에스코어 드림 6 Bold"/>
              <a:ea typeface="에스코어 드림 3 Light" panose="020B0303030302020204" pitchFamily="34" charset="-127"/>
            </a:endParaRPr>
          </a:p>
          <a:p>
            <a:pPr algn="l"/>
            <a:r>
              <a:rPr lang="ko-KR" altLang="en-US" sz="2000" dirty="0">
                <a:solidFill>
                  <a:srgbClr val="333333"/>
                </a:solidFill>
                <a:latin typeface="에스코어 드림 6 Bold"/>
                <a:ea typeface="에스코어 드림 3 Light" panose="020B0303030302020204" pitchFamily="34" charset="-127"/>
              </a:rPr>
              <a:t>과일 직거래 플랫폼</a:t>
            </a:r>
            <a:endParaRPr lang="en-US" altLang="ko-KR" sz="2000" dirty="0">
              <a:solidFill>
                <a:srgbClr val="333333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C15F3B-2760-493E-9173-ED1BCB9B1F2C}"/>
              </a:ext>
            </a:extLst>
          </p:cNvPr>
          <p:cNvSpPr txBox="1"/>
          <p:nvPr/>
        </p:nvSpPr>
        <p:spPr>
          <a:xfrm>
            <a:off x="7223588" y="1676554"/>
            <a:ext cx="3438617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61" algn="ctr">
              <a:spcBef>
                <a:spcPts val="737"/>
              </a:spcBef>
            </a:pP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/>
                <a:ea typeface="에스코어 드림 3 Light" panose="020B0303030302020204" pitchFamily="34" charset="-127"/>
              </a:rPr>
              <a:t>거래를 위한</a:t>
            </a:r>
            <a:endParaRPr lang="en-US" altLang="ko-KR" sz="2000" spc="-150" dirty="0">
              <a:solidFill>
                <a:schemeClr val="tx1">
                  <a:lumMod val="85000"/>
                  <a:lumOff val="15000"/>
                </a:schemeClr>
              </a:solidFill>
              <a:latin typeface="에스코어 드림 6 Bold"/>
              <a:ea typeface="에스코어 드림 3 Light" panose="020B0303030302020204" pitchFamily="34" charset="-127"/>
            </a:endParaRPr>
          </a:p>
          <a:p>
            <a:pPr marL="6161" algn="ctr">
              <a:spcBef>
                <a:spcPts val="737"/>
              </a:spcBef>
            </a:pP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/>
                <a:ea typeface="에스코어 드림 3 Light" panose="020B0303030302020204" pitchFamily="34" charset="-127"/>
              </a:rPr>
              <a:t>Web App 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/>
                <a:ea typeface="에스코어 드림 3 Light" panose="020B0303030302020204" pitchFamily="34" charset="-127"/>
              </a:rPr>
              <a:t>제공</a:t>
            </a:r>
            <a:endParaRPr lang="en-US" altLang="ko-KR" sz="2000" spc="-150" dirty="0">
              <a:solidFill>
                <a:schemeClr val="tx1">
                  <a:lumMod val="85000"/>
                  <a:lumOff val="15000"/>
                </a:schemeClr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399F660-7BF7-4DFC-A330-71D331C9A6FD}"/>
              </a:ext>
            </a:extLst>
          </p:cNvPr>
          <p:cNvSpPr/>
          <p:nvPr/>
        </p:nvSpPr>
        <p:spPr>
          <a:xfrm>
            <a:off x="466302" y="1797294"/>
            <a:ext cx="2498138" cy="587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에스코어 드림 6 Bold"/>
              <a:ea typeface="에스코어 드림 3 Light" panose="020B0303030302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AACC8-9B14-4FDF-8693-5C83E2D25B14}"/>
              </a:ext>
            </a:extLst>
          </p:cNvPr>
          <p:cNvSpPr txBox="1"/>
          <p:nvPr/>
        </p:nvSpPr>
        <p:spPr>
          <a:xfrm>
            <a:off x="531932" y="1891092"/>
            <a:ext cx="2498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accent4"/>
                </a:solidFill>
                <a:latin typeface="에스코어 드림 6 Bold"/>
                <a:ea typeface="에스코어 드림 3 Light" panose="020B0303030302020204"/>
              </a:rPr>
              <a:t>직거래 농산물 </a:t>
            </a:r>
            <a:r>
              <a:rPr lang="en-US" altLang="ko-KR" sz="2000" spc="-300" dirty="0">
                <a:solidFill>
                  <a:schemeClr val="accent4"/>
                </a:solidFill>
                <a:latin typeface="에스코어 드림 6 Bold"/>
                <a:ea typeface="에스코어 드림 3 Light" panose="020B0303030302020204"/>
              </a:rPr>
              <a:t>Web App</a:t>
            </a:r>
            <a:endParaRPr lang="ko-KR" altLang="en-US" sz="2000" spc="-300" dirty="0">
              <a:solidFill>
                <a:schemeClr val="accent4"/>
              </a:solidFill>
              <a:latin typeface="에스코어 드림 6 Bold"/>
              <a:ea typeface="에스코어 드림 3 Light" panose="020B03030303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EA01BD-AD36-C93A-1A3E-14C93D21071E}"/>
              </a:ext>
            </a:extLst>
          </p:cNvPr>
          <p:cNvSpPr txBox="1"/>
          <p:nvPr/>
        </p:nvSpPr>
        <p:spPr>
          <a:xfrm>
            <a:off x="466301" y="30580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1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EFB6FC-6195-0396-C6B2-834EBFBA0789}"/>
              </a:ext>
            </a:extLst>
          </p:cNvPr>
          <p:cNvSpPr txBox="1"/>
          <p:nvPr/>
        </p:nvSpPr>
        <p:spPr>
          <a:xfrm>
            <a:off x="4849978" y="2543387"/>
            <a:ext cx="2680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에스코어 드림 6 Bold"/>
                <a:ea typeface="+mj-ea"/>
              </a:rPr>
              <a:t>Developer</a:t>
            </a:r>
            <a:endParaRPr lang="ko-KR" altLang="en-US" sz="3200" b="1" spc="-150" dirty="0">
              <a:solidFill>
                <a:schemeClr val="bg1"/>
              </a:solidFill>
              <a:latin typeface="에스코어 드림 6 Bold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330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7EB7196-0EA5-5271-326F-3B84E54912B2}"/>
              </a:ext>
            </a:extLst>
          </p:cNvPr>
          <p:cNvSpPr txBox="1"/>
          <p:nvPr/>
        </p:nvSpPr>
        <p:spPr>
          <a:xfrm>
            <a:off x="274632" y="1165490"/>
            <a:ext cx="5403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6 Bold" panose="020B0703030302020204"/>
              </a:rPr>
              <a:t>Cloud Function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6 Bold" panose="020B0703030302020204"/>
              </a:rPr>
              <a:t>사용중인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9CAA56-18D2-D4A8-33A7-D43251E16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8" y="1682119"/>
            <a:ext cx="6029357" cy="28043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431087-7605-ACBB-A166-A8152A5B2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325" y="1682119"/>
            <a:ext cx="5691643" cy="4985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786F2-D924-B727-803E-58C52A3F44E4}"/>
              </a:ext>
            </a:extLst>
          </p:cNvPr>
          <p:cNvSpPr txBox="1"/>
          <p:nvPr/>
        </p:nvSpPr>
        <p:spPr>
          <a:xfrm>
            <a:off x="1676400" y="330200"/>
            <a:ext cx="5102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Firebase : cloud function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DD6F-C083-A2AB-EDF8-998654F07369}"/>
              </a:ext>
            </a:extLst>
          </p:cNvPr>
          <p:cNvSpPr txBox="1"/>
          <p:nvPr/>
        </p:nvSpPr>
        <p:spPr>
          <a:xfrm>
            <a:off x="466301" y="30580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4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007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7EB7196-0EA5-5271-326F-3B84E54912B2}"/>
              </a:ext>
            </a:extLst>
          </p:cNvPr>
          <p:cNvSpPr txBox="1"/>
          <p:nvPr/>
        </p:nvSpPr>
        <p:spPr>
          <a:xfrm>
            <a:off x="151968" y="1056099"/>
            <a:ext cx="5403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6 Bold" panose="020B0703030302020204"/>
              </a:rPr>
              <a:t>Cloud Function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에스코어 드림 6 Bold" panose="020B0703030302020204"/>
              </a:rPr>
              <a:t>추가할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77BA4F-3B1D-31CF-4E74-DA5CE1BF4B7C}"/>
              </a:ext>
            </a:extLst>
          </p:cNvPr>
          <p:cNvSpPr txBox="1"/>
          <p:nvPr/>
        </p:nvSpPr>
        <p:spPr>
          <a:xfrm>
            <a:off x="213437" y="1776072"/>
            <a:ext cx="1090791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실 결제는 보안과 밀접 관련이 있으므로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보다 해킹 위험이 적은 서버 측 구현이 필요하다 판단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Firebase Cloud Function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통해 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457200" indent="-457200">
              <a:buAutoNum type="arabicParenR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거래 검증 및 데이터 동기화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결제 금액이 위조되지 않고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올바른지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확인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457200" indent="-457200">
              <a:buAutoNum type="arabicParenR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검증 결과 클라이언트에 전송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7C9371-1A11-0F37-CB07-47E21346B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37" y="3450152"/>
            <a:ext cx="8823130" cy="34078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BAC828-8C2D-65B5-4FBE-AFD96A947489}"/>
              </a:ext>
            </a:extLst>
          </p:cNvPr>
          <p:cNvSpPr txBox="1"/>
          <p:nvPr/>
        </p:nvSpPr>
        <p:spPr>
          <a:xfrm>
            <a:off x="1676400" y="330200"/>
            <a:ext cx="5102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Firebase : cloud function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7FCE8C-4F1C-0353-9876-8A77589D3D0F}"/>
              </a:ext>
            </a:extLst>
          </p:cNvPr>
          <p:cNvSpPr txBox="1"/>
          <p:nvPr/>
        </p:nvSpPr>
        <p:spPr>
          <a:xfrm>
            <a:off x="466301" y="30580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4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77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5D440C9-E6A6-C261-CC13-62FD6717F7FA}"/>
              </a:ext>
            </a:extLst>
          </p:cNvPr>
          <p:cNvSpPr txBox="1"/>
          <p:nvPr/>
        </p:nvSpPr>
        <p:spPr>
          <a:xfrm>
            <a:off x="620826" y="3055664"/>
            <a:ext cx="106045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u="sng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유저 로그인 관리를 </a:t>
            </a:r>
            <a:r>
              <a:rPr lang="en-US" altLang="ko-KR" sz="2000" u="sng" dirty="0" err="1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firebsae</a:t>
            </a:r>
            <a:r>
              <a:rPr lang="en-US" altLang="ko-KR" sz="2000" u="sng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auth</a:t>
            </a:r>
            <a:r>
              <a:rPr lang="ko-KR" altLang="en-US" sz="2000" u="sng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 중이다</a:t>
            </a:r>
            <a:r>
              <a:rPr lang="en-US" altLang="ko-KR" sz="2000" u="sng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br>
              <a:rPr lang="en-US" altLang="ko-KR" sz="16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br>
              <a:rPr lang="en-US" altLang="ko-KR" sz="16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6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현재 사용하는 가장 큰 목적은 유저가 로그인 페이지로 접근하지 못하게</a:t>
            </a:r>
            <a:r>
              <a:rPr lang="en-US" altLang="ko-KR" sz="16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br>
              <a:rPr lang="en-US" altLang="ko-KR" sz="16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6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 안된 유저가 메인 페이지로 접근하지 못하도록 막기 위해서이다</a:t>
            </a:r>
            <a:r>
              <a:rPr lang="en-US" altLang="ko-KR" sz="16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br>
              <a:rPr lang="en-US" altLang="ko-KR" sz="16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en-US" altLang="ko-KR" sz="16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br>
              <a:rPr lang="en-US" altLang="ko-KR" sz="16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br>
              <a:rPr lang="en-US" altLang="ko-KR" sz="16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endParaRPr lang="en-US" altLang="ko-KR" sz="1600" dirty="0">
              <a:solidFill>
                <a:schemeClr val="accent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2000" u="sng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구조를 보면 </a:t>
            </a:r>
            <a:r>
              <a:rPr lang="en-US" altLang="ko-KR" sz="2000" u="sng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</a:t>
            </a:r>
            <a:r>
              <a:rPr lang="ko-KR" altLang="en-US" sz="2000" u="sng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관리하는 </a:t>
            </a:r>
            <a:r>
              <a:rPr lang="en-US" altLang="ko-KR" sz="2000" u="sng" dirty="0" err="1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AuthProvider</a:t>
            </a:r>
            <a:r>
              <a:rPr lang="ko-KR" altLang="en-US" sz="2000" u="sng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 </a:t>
            </a:r>
            <a:r>
              <a:rPr lang="en-US" altLang="ko-KR" sz="2000" u="sng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routes</a:t>
            </a:r>
            <a:r>
              <a:rPr lang="ko-KR" altLang="en-US" sz="2000" u="sng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감싸고 있다</a:t>
            </a:r>
            <a:r>
              <a:rPr lang="en-US" altLang="ko-KR" sz="2000" u="sng" dirty="0">
                <a:solidFill>
                  <a:schemeClr val="accent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-KR" sz="1600" u="sng" dirty="0">
              <a:solidFill>
                <a:schemeClr val="accent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912F6F-7532-0F4F-2B63-5C4E99A56760}"/>
              </a:ext>
            </a:extLst>
          </p:cNvPr>
          <p:cNvSpPr txBox="1"/>
          <p:nvPr/>
        </p:nvSpPr>
        <p:spPr>
          <a:xfrm>
            <a:off x="1676400" y="330200"/>
            <a:ext cx="4955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Firebase Authentication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17281-F5EF-E5CF-7811-F1C6A9C781E1}"/>
              </a:ext>
            </a:extLst>
          </p:cNvPr>
          <p:cNvSpPr txBox="1"/>
          <p:nvPr/>
        </p:nvSpPr>
        <p:spPr>
          <a:xfrm>
            <a:off x="466301" y="30580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4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56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7EB7196-0EA5-5271-326F-3B84E54912B2}"/>
              </a:ext>
            </a:extLst>
          </p:cNvPr>
          <p:cNvSpPr txBox="1"/>
          <p:nvPr/>
        </p:nvSpPr>
        <p:spPr>
          <a:xfrm>
            <a:off x="151968" y="1099641"/>
            <a:ext cx="5403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Authentication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사용중인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97D130-F1B1-F19C-CC53-A6321AF7551B}"/>
              </a:ext>
            </a:extLst>
          </p:cNvPr>
          <p:cNvSpPr txBox="1"/>
          <p:nvPr/>
        </p:nvSpPr>
        <p:spPr>
          <a:xfrm>
            <a:off x="8109571" y="1642590"/>
            <a:ext cx="38004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AuthProvider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 err="1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FirebaseAuth.onAuthstatusChanged</a:t>
            </a:r>
            <a:r>
              <a:rPr lang="en-US" altLang="ko-KR" sz="16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메서드를 통해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유저의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상태가 변경 될 때마다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user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로그인 여부를 변경한다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5E1C0F-AA86-00C0-3187-5A7B4A225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93" y="1632011"/>
            <a:ext cx="7653424" cy="4652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CD6C72-7771-C198-B055-9046F8F7B0F1}"/>
              </a:ext>
            </a:extLst>
          </p:cNvPr>
          <p:cNvSpPr txBox="1"/>
          <p:nvPr/>
        </p:nvSpPr>
        <p:spPr>
          <a:xfrm>
            <a:off x="1676400" y="330200"/>
            <a:ext cx="4955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Firebase Authentication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00CE5-5257-2D57-89D8-90033BABC2AC}"/>
              </a:ext>
            </a:extLst>
          </p:cNvPr>
          <p:cNvSpPr txBox="1"/>
          <p:nvPr/>
        </p:nvSpPr>
        <p:spPr>
          <a:xfrm>
            <a:off x="466301" y="30580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4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03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7EB7196-0EA5-5271-326F-3B84E54912B2}"/>
              </a:ext>
            </a:extLst>
          </p:cNvPr>
          <p:cNvSpPr txBox="1"/>
          <p:nvPr/>
        </p:nvSpPr>
        <p:spPr>
          <a:xfrm>
            <a:off x="151969" y="1181811"/>
            <a:ext cx="5403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Authentication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사용중인 기능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15BCC7-626E-A23A-F36E-0DF9A6A2C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9" y="1684416"/>
            <a:ext cx="5158136" cy="45857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CD8865-7C0A-4202-9889-3E11EBCCE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199" y="2699660"/>
            <a:ext cx="4317888" cy="3570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D6DF76-5E66-5670-E515-7490516C674B}"/>
              </a:ext>
            </a:extLst>
          </p:cNvPr>
          <p:cNvSpPr txBox="1"/>
          <p:nvPr/>
        </p:nvSpPr>
        <p:spPr>
          <a:xfrm>
            <a:off x="8839200" y="1605424"/>
            <a:ext cx="3352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변경된 유저의 로그인 정보는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 err="1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useContext</a:t>
            </a:r>
            <a:r>
              <a:rPr lang="en-US" altLang="ko-KR" sz="16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en-US" altLang="ko-KR" sz="1600" dirty="0" err="1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AuthContext</a:t>
            </a:r>
            <a:r>
              <a:rPr lang="en-US" altLang="ko-KR" sz="16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통해 확인할 수 있는데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이를 이용해 </a:t>
            </a:r>
            <a:r>
              <a:rPr lang="en-US" altLang="ko-KR" sz="1600" dirty="0" err="1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PrivateRoute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 </a:t>
            </a:r>
            <a:r>
              <a:rPr lang="en-US" altLang="ko-KR" sz="1600" dirty="0" err="1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LoginRoute</a:t>
            </a:r>
            <a:r>
              <a:rPr lang="en-US" altLang="ko-KR" sz="16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Wrapper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제작하였다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이를 통해 로그인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비로그인 유저의 비정상적인 행동을 막을 수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84B32-B747-9742-578C-65C307E2FBED}"/>
              </a:ext>
            </a:extLst>
          </p:cNvPr>
          <p:cNvSpPr txBox="1"/>
          <p:nvPr/>
        </p:nvSpPr>
        <p:spPr>
          <a:xfrm>
            <a:off x="1676400" y="330200"/>
            <a:ext cx="4955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Firebase Authentication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E82F2-F1DD-1F88-3AE0-DDD212EF2720}"/>
              </a:ext>
            </a:extLst>
          </p:cNvPr>
          <p:cNvSpPr txBox="1"/>
          <p:nvPr/>
        </p:nvSpPr>
        <p:spPr>
          <a:xfrm>
            <a:off x="466301" y="30580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4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70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5D440C9-E6A6-C261-CC13-62FD6717F7FA}"/>
              </a:ext>
            </a:extLst>
          </p:cNvPr>
          <p:cNvSpPr txBox="1"/>
          <p:nvPr/>
        </p:nvSpPr>
        <p:spPr>
          <a:xfrm>
            <a:off x="739826" y="3259604"/>
            <a:ext cx="5875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2"/>
              </a:rPr>
              <a:t>https://youngfarmer-beta.web.app</a:t>
            </a:r>
            <a:endParaRPr lang="en-US" altLang="ko-KR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3100B-F8D3-E5C1-12A5-1CECCFC7C6C5}"/>
              </a:ext>
            </a:extLst>
          </p:cNvPr>
          <p:cNvSpPr txBox="1"/>
          <p:nvPr/>
        </p:nvSpPr>
        <p:spPr>
          <a:xfrm>
            <a:off x="1751815" y="382753"/>
            <a:ext cx="3509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Firebase Hosting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5BE3D1-67BA-DD9E-1BF7-AB3CC8F98943}"/>
              </a:ext>
            </a:extLst>
          </p:cNvPr>
          <p:cNvSpPr txBox="1"/>
          <p:nvPr/>
        </p:nvSpPr>
        <p:spPr>
          <a:xfrm>
            <a:off x="466301" y="30580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4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49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A96EA7-BD42-4CD2-B79B-00BD7156E15F}"/>
              </a:ext>
            </a:extLst>
          </p:cNvPr>
          <p:cNvSpPr/>
          <p:nvPr/>
        </p:nvSpPr>
        <p:spPr>
          <a:xfrm>
            <a:off x="2808916" y="1620266"/>
            <a:ext cx="7286055" cy="9005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에스코어 드림 3 Light" panose="020B0303030302020204"/>
                <a:ea typeface="에스코어 드림 3 Light" panose="020B0303030302020204" pitchFamily="34" charset="-127"/>
              </a:rPr>
              <a:t>Firebase </a:t>
            </a:r>
            <a:r>
              <a:rPr lang="ko-KR" altLang="en-US" sz="1600" b="1" dirty="0">
                <a:latin typeface="에스코어 드림 3 Light" panose="020B0303030302020204"/>
                <a:ea typeface="에스코어 드림 3 Light" panose="020B0303030302020204" pitchFamily="34" charset="-127"/>
              </a:rPr>
              <a:t>검색기능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0DC9FB-43A5-A1B5-E0E5-078DC8FB3817}"/>
              </a:ext>
            </a:extLst>
          </p:cNvPr>
          <p:cNvSpPr/>
          <p:nvPr/>
        </p:nvSpPr>
        <p:spPr>
          <a:xfrm>
            <a:off x="1331246" y="1620266"/>
            <a:ext cx="1280117" cy="9005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에스코어 드림 3 Light" panose="020B0303030302020204"/>
                <a:ea typeface="에스코어 드림 3 Light" panose="020B0303030302020204" pitchFamily="34" charset="-127"/>
              </a:rPr>
              <a:t>1</a:t>
            </a:r>
            <a:endParaRPr lang="ko-KR" altLang="en-US" sz="1600" b="1" dirty="0">
              <a:latin typeface="에스코어 드림 3 Light" panose="020B0303030302020204"/>
              <a:ea typeface="에스코어 드림 3 Light" panose="020B03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3B48EA-B8EB-4668-3DAE-077BC6AC7BA7}"/>
              </a:ext>
            </a:extLst>
          </p:cNvPr>
          <p:cNvSpPr/>
          <p:nvPr/>
        </p:nvSpPr>
        <p:spPr>
          <a:xfrm>
            <a:off x="2808916" y="2687891"/>
            <a:ext cx="7286055" cy="9005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에스코어 드림 3 Light" panose="020B0303030302020204"/>
                <a:ea typeface="에스코어 드림 3 Light" panose="020B0303030302020204" pitchFamily="34" charset="-127"/>
              </a:rPr>
              <a:t>회원가입</a:t>
            </a:r>
            <a:r>
              <a:rPr lang="en-US" altLang="ko-KR" sz="1600" b="1" dirty="0">
                <a:latin typeface="에스코어 드림 3 Light" panose="020B0303030302020204"/>
                <a:ea typeface="에스코어 드림 3 Light" panose="020B0303030302020204" pitchFamily="34" charset="-127"/>
              </a:rPr>
              <a:t> – </a:t>
            </a:r>
            <a:r>
              <a:rPr lang="ko-KR" altLang="en-US" sz="1600" b="1" dirty="0">
                <a:latin typeface="에스코어 드림 3 Light" panose="020B0303030302020204"/>
                <a:ea typeface="에스코어 드림 3 Light" panose="020B0303030302020204" pitchFamily="34" charset="-127"/>
              </a:rPr>
              <a:t>인증코드 전송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ED6887-580A-6C95-93DB-00DD0F07498E}"/>
              </a:ext>
            </a:extLst>
          </p:cNvPr>
          <p:cNvSpPr/>
          <p:nvPr/>
        </p:nvSpPr>
        <p:spPr>
          <a:xfrm>
            <a:off x="1331246" y="2687891"/>
            <a:ext cx="1280117" cy="9005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에스코어 드림 3 Light" panose="020B0303030302020204"/>
                <a:ea typeface="에스코어 드림 3 Light" panose="020B0303030302020204" pitchFamily="34" charset="-127"/>
              </a:rPr>
              <a:t>2</a:t>
            </a:r>
            <a:endParaRPr lang="ko-KR" altLang="en-US" sz="1600" b="1" dirty="0">
              <a:latin typeface="에스코어 드림 3 Light" panose="020B0303030302020204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F74629-491F-473C-2001-57146A6AB983}"/>
              </a:ext>
            </a:extLst>
          </p:cNvPr>
          <p:cNvSpPr/>
          <p:nvPr/>
        </p:nvSpPr>
        <p:spPr>
          <a:xfrm>
            <a:off x="2808916" y="4787443"/>
            <a:ext cx="7286055" cy="9005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latin typeface="에스코어 드림 3 Light" panose="020B0303030302020204"/>
                <a:ea typeface="에스코어 드림 3 Light" panose="020B0303030302020204" pitchFamily="34" charset="-127"/>
              </a:rPr>
              <a:t>프론트엔드</a:t>
            </a:r>
            <a:r>
              <a:rPr lang="ko-KR" altLang="en-US" sz="1600" b="1" dirty="0">
                <a:latin typeface="에스코어 드림 3 Light" panose="020B0303030302020204"/>
                <a:ea typeface="에스코어 드림 3 Light" panose="020B0303030302020204" pitchFamily="34" charset="-127"/>
              </a:rPr>
              <a:t> 성능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6605CF-6123-9ACA-0CBE-3A7C966A2B69}"/>
              </a:ext>
            </a:extLst>
          </p:cNvPr>
          <p:cNvSpPr/>
          <p:nvPr/>
        </p:nvSpPr>
        <p:spPr>
          <a:xfrm>
            <a:off x="1331246" y="4787443"/>
            <a:ext cx="1280117" cy="9005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에스코어 드림 3 Light" panose="020B0303030302020204"/>
                <a:ea typeface="에스코어 드림 3 Light" panose="020B0303030302020204" pitchFamily="34" charset="-127"/>
              </a:rPr>
              <a:t>4</a:t>
            </a:r>
            <a:endParaRPr lang="ko-KR" altLang="en-US" sz="1600" b="1" dirty="0">
              <a:latin typeface="에스코어 드림 3 Light" panose="020B0303030302020204"/>
              <a:ea typeface="에스코어 드림 3 Light" panose="020B03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9D3BA5-63D1-7A58-2387-CC356F9B33F4}"/>
              </a:ext>
            </a:extLst>
          </p:cNvPr>
          <p:cNvSpPr txBox="1"/>
          <p:nvPr/>
        </p:nvSpPr>
        <p:spPr>
          <a:xfrm>
            <a:off x="1676400" y="330200"/>
            <a:ext cx="2371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Challenges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04F2AB-4B23-B2AA-59DD-828D7A7ED61E}"/>
              </a:ext>
            </a:extLst>
          </p:cNvPr>
          <p:cNvSpPr txBox="1"/>
          <p:nvPr/>
        </p:nvSpPr>
        <p:spPr>
          <a:xfrm>
            <a:off x="466301" y="30580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5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25FC86-B7FD-5775-8270-A576163B4C37}"/>
              </a:ext>
            </a:extLst>
          </p:cNvPr>
          <p:cNvSpPr/>
          <p:nvPr/>
        </p:nvSpPr>
        <p:spPr>
          <a:xfrm>
            <a:off x="2808916" y="3737667"/>
            <a:ext cx="7286055" cy="9005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에스코어 드림 3 Light" panose="020B0303030302020204"/>
                <a:ea typeface="에스코어 드림 3 Light" panose="020B0303030302020204" pitchFamily="34" charset="-127"/>
              </a:rPr>
              <a:t>Redux </a:t>
            </a:r>
            <a:r>
              <a:rPr lang="ko-KR" altLang="en-US" sz="1600" b="1" dirty="0">
                <a:latin typeface="에스코어 드림 3 Light" panose="020B0303030302020204"/>
                <a:ea typeface="에스코어 드림 3 Light" panose="020B0303030302020204" pitchFamily="34" charset="-127"/>
              </a:rPr>
              <a:t>최적화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A7C425-84F3-1C5E-EEF2-7EFC9E9B7591}"/>
              </a:ext>
            </a:extLst>
          </p:cNvPr>
          <p:cNvSpPr/>
          <p:nvPr/>
        </p:nvSpPr>
        <p:spPr>
          <a:xfrm>
            <a:off x="1331246" y="3737667"/>
            <a:ext cx="1280117" cy="9005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에스코어 드림 3 Light" panose="020B0303030302020204"/>
                <a:ea typeface="에스코어 드림 3 Light" panose="020B0303030302020204" pitchFamily="34" charset="-127"/>
              </a:rPr>
              <a:t>3</a:t>
            </a:r>
            <a:endParaRPr lang="ko-KR" altLang="en-US" sz="1600" b="1" dirty="0">
              <a:latin typeface="에스코어 드림 3 Light" panose="020B0303030302020204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57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674B3B6-47F2-C76E-23DC-81478A0DC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33" y="1099641"/>
            <a:ext cx="8649907" cy="5734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1A248B-58DE-CE39-5EB3-BDCF12233E62}"/>
              </a:ext>
            </a:extLst>
          </p:cNvPr>
          <p:cNvSpPr txBox="1"/>
          <p:nvPr/>
        </p:nvSpPr>
        <p:spPr>
          <a:xfrm>
            <a:off x="1676400" y="330200"/>
            <a:ext cx="612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Challenges(Firebase </a:t>
            </a:r>
            <a:r>
              <a:rPr lang="ko-KR" altLang="en-US" sz="3200" dirty="0">
                <a:solidFill>
                  <a:schemeClr val="accent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검색기능</a:t>
            </a:r>
            <a:r>
              <a:rPr lang="en-US" altLang="ko-KR" sz="3200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)</a:t>
            </a:r>
            <a:endParaRPr lang="ko-KR" altLang="en-US" sz="3200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4CA44B-53A4-76EC-EE0B-E46A71543340}"/>
              </a:ext>
            </a:extLst>
          </p:cNvPr>
          <p:cNvSpPr txBox="1"/>
          <p:nvPr/>
        </p:nvSpPr>
        <p:spPr>
          <a:xfrm>
            <a:off x="466301" y="30580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5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2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A1920CD2-0582-4A14-CBB1-109F2FC7A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1367"/>
            <a:ext cx="4034534" cy="531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2B9356-061B-57DF-0E21-5B1A519F781E}"/>
              </a:ext>
            </a:extLst>
          </p:cNvPr>
          <p:cNvSpPr txBox="1"/>
          <p:nvPr/>
        </p:nvSpPr>
        <p:spPr>
          <a:xfrm>
            <a:off x="213667" y="1155024"/>
            <a:ext cx="1436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Solution 1</a:t>
            </a:r>
            <a:endParaRPr lang="en-US" altLang="ko-KR" sz="2000" b="1" dirty="0">
              <a:solidFill>
                <a:srgbClr val="333333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1BA317-528E-1CBE-9D12-493669D3A087}"/>
              </a:ext>
            </a:extLst>
          </p:cNvPr>
          <p:cNvSpPr txBox="1"/>
          <p:nvPr/>
        </p:nvSpPr>
        <p:spPr>
          <a:xfrm>
            <a:off x="4125454" y="1155024"/>
            <a:ext cx="1436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Solution 2</a:t>
            </a:r>
            <a:endParaRPr lang="en-US" altLang="ko-KR" sz="2000" b="1" dirty="0">
              <a:solidFill>
                <a:srgbClr val="333333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171139E-7325-9008-CFC4-8C55F09DB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454" y="1712982"/>
            <a:ext cx="6563641" cy="15718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6BDC57-0AF6-08B8-4459-1B51703E3DC6}"/>
              </a:ext>
            </a:extLst>
          </p:cNvPr>
          <p:cNvSpPr txBox="1"/>
          <p:nvPr/>
        </p:nvSpPr>
        <p:spPr>
          <a:xfrm>
            <a:off x="4125454" y="3596800"/>
            <a:ext cx="139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Solution 3</a:t>
            </a:r>
            <a:endParaRPr lang="en-US" altLang="ko-KR" sz="2000" dirty="0">
              <a:solidFill>
                <a:srgbClr val="333333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F45D7E-87A3-4FC1-B8D3-9B5B4EB45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81" y="3996910"/>
            <a:ext cx="1695687" cy="10288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A79128-6CD8-E145-7206-E8C68C6D0BBA}"/>
              </a:ext>
            </a:extLst>
          </p:cNvPr>
          <p:cNvSpPr txBox="1"/>
          <p:nvPr/>
        </p:nvSpPr>
        <p:spPr>
          <a:xfrm>
            <a:off x="4117597" y="5425864"/>
            <a:ext cx="139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Solution 4</a:t>
            </a:r>
            <a:endParaRPr lang="en-US" altLang="ko-KR" sz="2000" dirty="0">
              <a:solidFill>
                <a:srgbClr val="333333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4F90C0-DC19-BA45-B00C-8635275FBF63}"/>
              </a:ext>
            </a:extLst>
          </p:cNvPr>
          <p:cNvSpPr txBox="1"/>
          <p:nvPr/>
        </p:nvSpPr>
        <p:spPr>
          <a:xfrm>
            <a:off x="4117597" y="5869799"/>
            <a:ext cx="34111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</a:t>
            </a:r>
            <a:r>
              <a:rPr lang="en-US" altLang="ko-KR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Product</a:t>
            </a:r>
            <a:r>
              <a:rPr lang="ko-KR" altLang="en-US" sz="16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받아온 후 자체 검색</a:t>
            </a:r>
            <a:endParaRPr lang="en-US" altLang="ko-KR" sz="1600" dirty="0">
              <a:solidFill>
                <a:srgbClr val="333333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2549FE8-BF0D-5565-93BF-4A87E587F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841" y="3604957"/>
            <a:ext cx="4378803" cy="30801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938A6A-E0C6-3AB5-02C3-08AC7B5FABE6}"/>
              </a:ext>
            </a:extLst>
          </p:cNvPr>
          <p:cNvSpPr txBox="1"/>
          <p:nvPr/>
        </p:nvSpPr>
        <p:spPr>
          <a:xfrm>
            <a:off x="1676400" y="330200"/>
            <a:ext cx="612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Challenges(Firebase </a:t>
            </a:r>
            <a:r>
              <a:rPr lang="ko-KR" altLang="en-US" sz="3200" dirty="0">
                <a:solidFill>
                  <a:schemeClr val="accent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검색기능</a:t>
            </a:r>
            <a:r>
              <a:rPr lang="en-US" altLang="ko-KR" sz="3200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)</a:t>
            </a:r>
            <a:endParaRPr lang="ko-KR" altLang="en-US" sz="3200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1B84DF-8832-0556-956E-4BC8951B8042}"/>
              </a:ext>
            </a:extLst>
          </p:cNvPr>
          <p:cNvSpPr txBox="1"/>
          <p:nvPr/>
        </p:nvSpPr>
        <p:spPr>
          <a:xfrm>
            <a:off x="466301" y="30580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5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106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Twilio - Communication APIs for SMS, Voice, Video, and Authentication">
            <a:extLst>
              <a:ext uri="{FF2B5EF4-FFF2-40B4-BE49-F238E27FC236}">
                <a16:creationId xmlns:a16="http://schemas.microsoft.com/office/drawing/2014/main" id="{65872419-69BA-C253-0701-5006AD1EB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91" y="2035106"/>
            <a:ext cx="4162513" cy="19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DFB22BC8-51E7-9781-C6C7-E334F9874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36" y="4172856"/>
            <a:ext cx="4023868" cy="201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Nodemailer – Send e-mails with Node.JS">
            <a:extLst>
              <a:ext uri="{FF2B5EF4-FFF2-40B4-BE49-F238E27FC236}">
                <a16:creationId xmlns:a16="http://schemas.microsoft.com/office/drawing/2014/main" id="{14E4FDB2-0E02-ED8A-B05A-047539901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01" y="2888304"/>
            <a:ext cx="40195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F0D3FFF-9DCD-0316-BF40-0D75D3512B74}"/>
              </a:ext>
            </a:extLst>
          </p:cNvPr>
          <p:cNvSpPr txBox="1"/>
          <p:nvPr/>
        </p:nvSpPr>
        <p:spPr>
          <a:xfrm>
            <a:off x="787866" y="1994553"/>
            <a:ext cx="3608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메시지 형태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비용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66F28E-CDE4-8256-1BD7-344B4CE1CEB0}"/>
              </a:ext>
            </a:extLst>
          </p:cNvPr>
          <p:cNvSpPr txBox="1"/>
          <p:nvPr/>
        </p:nvSpPr>
        <p:spPr>
          <a:xfrm>
            <a:off x="6517762" y="2103473"/>
            <a:ext cx="4293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 Email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형태</a:t>
            </a:r>
            <a:endParaRPr lang="en-US" altLang="ko-KR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l"/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일정수준까지 비용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X)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46B3B3-E401-6BB0-3790-82A8B741E82E}"/>
              </a:ext>
            </a:extLst>
          </p:cNvPr>
          <p:cNvSpPr txBox="1"/>
          <p:nvPr/>
        </p:nvSpPr>
        <p:spPr>
          <a:xfrm>
            <a:off x="1676400" y="330200"/>
            <a:ext cx="6849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Challenges(</a:t>
            </a:r>
            <a:r>
              <a:rPr lang="ko-KR" altLang="en-US" sz="3200" dirty="0">
                <a:solidFill>
                  <a:schemeClr val="accent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회원가입 인증코드 전송</a:t>
            </a:r>
            <a:r>
              <a:rPr lang="en-US" altLang="ko-KR" sz="3200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)</a:t>
            </a:r>
            <a:endParaRPr lang="ko-KR" altLang="en-US" sz="3200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E9154-73D4-BED2-EC00-C5BED100C11C}"/>
              </a:ext>
            </a:extLst>
          </p:cNvPr>
          <p:cNvSpPr txBox="1"/>
          <p:nvPr/>
        </p:nvSpPr>
        <p:spPr>
          <a:xfrm>
            <a:off x="466301" y="30580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5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18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4">
            <a:extLst>
              <a:ext uri="{FF2B5EF4-FFF2-40B4-BE49-F238E27FC236}">
                <a16:creationId xmlns:a16="http://schemas.microsoft.com/office/drawing/2014/main" id="{116B43BC-AEE3-E443-3605-83F0235A3DB8}"/>
              </a:ext>
            </a:extLst>
          </p:cNvPr>
          <p:cNvSpPr txBox="1">
            <a:spLocks/>
          </p:cNvSpPr>
          <p:nvPr/>
        </p:nvSpPr>
        <p:spPr>
          <a:xfrm>
            <a:off x="1194144" y="1514974"/>
            <a:ext cx="9804000" cy="685009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3104">
              <a:spcBef>
                <a:spcPts val="58"/>
              </a:spcBef>
              <a:tabLst>
                <a:tab pos="496733" algn="l"/>
                <a:tab pos="8792936" algn="l"/>
              </a:tabLst>
            </a:pPr>
            <a:r>
              <a:rPr lang="ko-KR" altLang="en-US" sz="2400" spc="-26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직거래를</a:t>
            </a:r>
            <a:r>
              <a:rPr lang="ko-KR" altLang="en-US" sz="2400" spc="-79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400" spc="-26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하고</a:t>
            </a:r>
            <a:r>
              <a:rPr lang="ko-KR" altLang="en-US" sz="2400" spc="-82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400" spc="-26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싶은데</a:t>
            </a:r>
            <a:r>
              <a:rPr lang="ko-KR" altLang="en-US" sz="2400" spc="-79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sz="2400" spc="-79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3104">
              <a:spcBef>
                <a:spcPts val="58"/>
              </a:spcBef>
              <a:tabLst>
                <a:tab pos="496733" algn="l"/>
                <a:tab pos="8792936" algn="l"/>
              </a:tabLst>
            </a:pPr>
            <a:r>
              <a:rPr lang="ko-KR" altLang="en-US" sz="2400" spc="-26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어디에</a:t>
            </a:r>
            <a:r>
              <a:rPr lang="ko-KR" altLang="en-US" sz="2400" spc="-82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400" spc="-26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어떻게</a:t>
            </a:r>
            <a:r>
              <a:rPr lang="ko-KR" altLang="en-US" sz="2400" spc="-79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400" spc="-26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올려야</a:t>
            </a:r>
            <a:r>
              <a:rPr lang="ko-KR" altLang="en-US" sz="2400" spc="-79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400" spc="-26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할지</a:t>
            </a:r>
            <a:r>
              <a:rPr lang="ko-KR" altLang="en-US" sz="2400" spc="-82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400" spc="-26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모르겠어요</a:t>
            </a:r>
            <a:r>
              <a:rPr lang="en-US" altLang="ko-KR" sz="2400" spc="-26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2400" baseline="-16835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8" name="object 5">
            <a:extLst>
              <a:ext uri="{FF2B5EF4-FFF2-40B4-BE49-F238E27FC236}">
                <a16:creationId xmlns:a16="http://schemas.microsoft.com/office/drawing/2014/main" id="{E9A1616B-691F-BF9C-0BF5-5F6A70E55B49}"/>
              </a:ext>
            </a:extLst>
          </p:cNvPr>
          <p:cNvGrpSpPr/>
          <p:nvPr/>
        </p:nvGrpSpPr>
        <p:grpSpPr>
          <a:xfrm>
            <a:off x="6273787" y="2514423"/>
            <a:ext cx="4724357" cy="2539886"/>
            <a:chOff x="10345234" y="4146470"/>
            <a:chExt cx="7790815" cy="4188460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2B03B3EE-654F-9B2A-2A8A-7AD692958899}"/>
                </a:ext>
              </a:extLst>
            </p:cNvPr>
            <p:cNvSpPr/>
            <p:nvPr/>
          </p:nvSpPr>
          <p:spPr>
            <a:xfrm>
              <a:off x="10345234" y="4146470"/>
              <a:ext cx="7790815" cy="4188460"/>
            </a:xfrm>
            <a:custGeom>
              <a:avLst/>
              <a:gdLst/>
              <a:ahLst/>
              <a:cxnLst/>
              <a:rect l="l" t="t" r="r" b="b"/>
              <a:pathLst>
                <a:path w="7790815" h="4188459">
                  <a:moveTo>
                    <a:pt x="7622804" y="0"/>
                  </a:moveTo>
                  <a:lnTo>
                    <a:pt x="167534" y="0"/>
                  </a:lnTo>
                  <a:lnTo>
                    <a:pt x="122995" y="5984"/>
                  </a:lnTo>
                  <a:lnTo>
                    <a:pt x="82974" y="22872"/>
                  </a:lnTo>
                  <a:lnTo>
                    <a:pt x="49067" y="49067"/>
                  </a:lnTo>
                  <a:lnTo>
                    <a:pt x="22872" y="82974"/>
                  </a:lnTo>
                  <a:lnTo>
                    <a:pt x="5984" y="122995"/>
                  </a:lnTo>
                  <a:lnTo>
                    <a:pt x="0" y="167534"/>
                  </a:lnTo>
                  <a:lnTo>
                    <a:pt x="0" y="4020819"/>
                  </a:lnTo>
                  <a:lnTo>
                    <a:pt x="5984" y="4065358"/>
                  </a:lnTo>
                  <a:lnTo>
                    <a:pt x="22872" y="4105379"/>
                  </a:lnTo>
                  <a:lnTo>
                    <a:pt x="49067" y="4139286"/>
                  </a:lnTo>
                  <a:lnTo>
                    <a:pt x="82974" y="4165481"/>
                  </a:lnTo>
                  <a:lnTo>
                    <a:pt x="122995" y="4182369"/>
                  </a:lnTo>
                  <a:lnTo>
                    <a:pt x="167534" y="4188354"/>
                  </a:lnTo>
                  <a:lnTo>
                    <a:pt x="7622804" y="4188354"/>
                  </a:lnTo>
                  <a:lnTo>
                    <a:pt x="7667343" y="4182369"/>
                  </a:lnTo>
                  <a:lnTo>
                    <a:pt x="7707364" y="4165481"/>
                  </a:lnTo>
                  <a:lnTo>
                    <a:pt x="7741270" y="4139286"/>
                  </a:lnTo>
                  <a:lnTo>
                    <a:pt x="7767466" y="4105379"/>
                  </a:lnTo>
                  <a:lnTo>
                    <a:pt x="7784354" y="4065358"/>
                  </a:lnTo>
                  <a:lnTo>
                    <a:pt x="7790338" y="4020819"/>
                  </a:lnTo>
                  <a:lnTo>
                    <a:pt x="7790338" y="167534"/>
                  </a:lnTo>
                  <a:lnTo>
                    <a:pt x="7784354" y="122995"/>
                  </a:lnTo>
                  <a:lnTo>
                    <a:pt x="7767466" y="82974"/>
                  </a:lnTo>
                  <a:lnTo>
                    <a:pt x="7741270" y="49067"/>
                  </a:lnTo>
                  <a:lnTo>
                    <a:pt x="7707364" y="22872"/>
                  </a:lnTo>
                  <a:lnTo>
                    <a:pt x="7667343" y="5984"/>
                  </a:lnTo>
                  <a:lnTo>
                    <a:pt x="762280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B88E25BB-D5F3-A6A2-EF9C-72A788FF24C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73488" y="4670014"/>
              <a:ext cx="1978997" cy="1978997"/>
            </a:xfrm>
            <a:prstGeom prst="rect">
              <a:avLst/>
            </a:prstGeom>
          </p:spPr>
        </p:pic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B2F6B439-E246-EF4F-D24E-1541DA1440D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9608" y="4785194"/>
              <a:ext cx="1703519" cy="1703424"/>
            </a:xfrm>
            <a:prstGeom prst="rect">
              <a:avLst/>
            </a:prstGeom>
          </p:spPr>
        </p:pic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A74C2E3E-8E11-91D2-1FBF-DAF109A0F2F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45670" y="5863695"/>
              <a:ext cx="1989468" cy="1978997"/>
            </a:xfrm>
            <a:prstGeom prst="rect">
              <a:avLst/>
            </a:prstGeom>
          </p:spPr>
        </p:pic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39C18C15-0430-AD7E-48F7-192C9B6A7116}"/>
                </a:ext>
              </a:extLst>
            </p:cNvPr>
            <p:cNvSpPr/>
            <p:nvPr/>
          </p:nvSpPr>
          <p:spPr>
            <a:xfrm>
              <a:off x="13388639" y="5982205"/>
              <a:ext cx="1703705" cy="1703705"/>
            </a:xfrm>
            <a:custGeom>
              <a:avLst/>
              <a:gdLst/>
              <a:ahLst/>
              <a:cxnLst/>
              <a:rect l="l" t="t" r="r" b="b"/>
              <a:pathLst>
                <a:path w="1703705" h="1703704">
                  <a:moveTo>
                    <a:pt x="1519241" y="0"/>
                  </a:moveTo>
                  <a:lnTo>
                    <a:pt x="184287" y="0"/>
                  </a:lnTo>
                  <a:lnTo>
                    <a:pt x="135297" y="6582"/>
                  </a:lnTo>
                  <a:lnTo>
                    <a:pt x="91275" y="25158"/>
                  </a:lnTo>
                  <a:lnTo>
                    <a:pt x="53977" y="53973"/>
                  </a:lnTo>
                  <a:lnTo>
                    <a:pt x="25161" y="91270"/>
                  </a:lnTo>
                  <a:lnTo>
                    <a:pt x="6583" y="135293"/>
                  </a:lnTo>
                  <a:lnTo>
                    <a:pt x="0" y="184287"/>
                  </a:lnTo>
                  <a:lnTo>
                    <a:pt x="0" y="1519136"/>
                  </a:lnTo>
                  <a:lnTo>
                    <a:pt x="6583" y="1568127"/>
                  </a:lnTo>
                  <a:lnTo>
                    <a:pt x="25161" y="1612149"/>
                  </a:lnTo>
                  <a:lnTo>
                    <a:pt x="53977" y="1649447"/>
                  </a:lnTo>
                  <a:lnTo>
                    <a:pt x="91275" y="1678263"/>
                  </a:lnTo>
                  <a:lnTo>
                    <a:pt x="135297" y="1696841"/>
                  </a:lnTo>
                  <a:lnTo>
                    <a:pt x="184287" y="1703424"/>
                  </a:lnTo>
                  <a:lnTo>
                    <a:pt x="1519241" y="1703424"/>
                  </a:lnTo>
                  <a:lnTo>
                    <a:pt x="1568231" y="1696841"/>
                  </a:lnTo>
                  <a:lnTo>
                    <a:pt x="1612254" y="1678263"/>
                  </a:lnTo>
                  <a:lnTo>
                    <a:pt x="1649551" y="1649447"/>
                  </a:lnTo>
                  <a:lnTo>
                    <a:pt x="1678368" y="1612149"/>
                  </a:lnTo>
                  <a:lnTo>
                    <a:pt x="1696946" y="1568127"/>
                  </a:lnTo>
                  <a:lnTo>
                    <a:pt x="1703529" y="1519136"/>
                  </a:lnTo>
                  <a:lnTo>
                    <a:pt x="1703529" y="184287"/>
                  </a:lnTo>
                  <a:lnTo>
                    <a:pt x="1696946" y="135293"/>
                  </a:lnTo>
                  <a:lnTo>
                    <a:pt x="1678368" y="91270"/>
                  </a:lnTo>
                  <a:lnTo>
                    <a:pt x="1649551" y="53973"/>
                  </a:lnTo>
                  <a:lnTo>
                    <a:pt x="1612254" y="25158"/>
                  </a:lnTo>
                  <a:lnTo>
                    <a:pt x="1568231" y="6582"/>
                  </a:lnTo>
                  <a:lnTo>
                    <a:pt x="1519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pic>
          <p:nvPicPr>
            <p:cNvPr id="14" name="object 11">
              <a:extLst>
                <a:ext uri="{FF2B5EF4-FFF2-40B4-BE49-F238E27FC236}">
                  <a16:creationId xmlns:a16="http://schemas.microsoft.com/office/drawing/2014/main" id="{1BCC407C-AAA0-408F-52B5-7F31C690654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98709" y="6366298"/>
              <a:ext cx="1492317" cy="931908"/>
            </a:xfrm>
            <a:prstGeom prst="rect">
              <a:avLst/>
            </a:prstGeom>
          </p:spPr>
        </p:pic>
        <p:pic>
          <p:nvPicPr>
            <p:cNvPr id="15" name="object 12">
              <a:extLst>
                <a:ext uri="{FF2B5EF4-FFF2-40B4-BE49-F238E27FC236}">
                  <a16:creationId xmlns:a16="http://schemas.microsoft.com/office/drawing/2014/main" id="{61F8A5FD-8A3F-2193-4138-F6CCFB7197C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28323" y="4670014"/>
              <a:ext cx="1978997" cy="1978997"/>
            </a:xfrm>
            <a:prstGeom prst="rect">
              <a:avLst/>
            </a:prstGeom>
          </p:spPr>
        </p:pic>
        <p:pic>
          <p:nvPicPr>
            <p:cNvPr id="16" name="object 13">
              <a:extLst>
                <a:ext uri="{FF2B5EF4-FFF2-40B4-BE49-F238E27FC236}">
                  <a16:creationId xmlns:a16="http://schemas.microsoft.com/office/drawing/2014/main" id="{096DA38C-EC07-F7CB-53DD-978A2CDCD19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67680" y="4785194"/>
              <a:ext cx="1703518" cy="1703424"/>
            </a:xfrm>
            <a:prstGeom prst="rect">
              <a:avLst/>
            </a:prstGeom>
          </p:spPr>
        </p:pic>
      </p:grpSp>
      <p:sp>
        <p:nvSpPr>
          <p:cNvPr id="22" name="object 14">
            <a:extLst>
              <a:ext uri="{FF2B5EF4-FFF2-40B4-BE49-F238E27FC236}">
                <a16:creationId xmlns:a16="http://schemas.microsoft.com/office/drawing/2014/main" id="{F6167143-1E85-FE5B-0C3F-D3B99352482D}"/>
              </a:ext>
            </a:extLst>
          </p:cNvPr>
          <p:cNvSpPr txBox="1"/>
          <p:nvPr/>
        </p:nvSpPr>
        <p:spPr>
          <a:xfrm>
            <a:off x="6214877" y="5262495"/>
            <a:ext cx="4841888" cy="100025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362345" marR="0" lvl="0" indent="0" algn="ctr" defTabSz="914400" rtl="0" eaLnBrk="1" fontAlgn="auto" latinLnBrk="1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i="0" u="none" strike="noStrike" kern="1200" cap="none" spc="-61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나눔스퀘어OTF Bold"/>
              </a:rPr>
              <a:t>판매경로2)</a:t>
            </a:r>
            <a:r>
              <a:rPr kumimoji="0" sz="2000" i="0" u="none" strike="noStrike" kern="1200" cap="none" spc="-55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나눔스퀘어OTF Bold"/>
              </a:rPr>
              <a:t> </a:t>
            </a:r>
            <a:r>
              <a:rPr kumimoji="0" sz="2000" i="0" u="none" strike="noStrike" kern="1200" cap="none" spc="-45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나눔스퀘어OTF Bold"/>
              </a:rPr>
              <a:t>오픈마켓</a:t>
            </a:r>
            <a:r>
              <a:rPr kumimoji="0" sz="2000" i="0" u="none" strike="noStrike" kern="1200" cap="none" spc="-52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나눔스퀘어OTF Bold"/>
              </a:rPr>
              <a:t> </a:t>
            </a:r>
            <a:r>
              <a:rPr kumimoji="0" sz="2000" i="0" u="none" strike="noStrike" kern="1200" cap="none" spc="-15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나눔스퀘어OTF Bold"/>
              </a:rPr>
              <a:t>직거래</a:t>
            </a:r>
            <a:endParaRPr kumimoji="0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/>
              <a:ea typeface="에스코어 드림 3 Light" panose="020B0303030302020204" pitchFamily="34" charset="-127"/>
              <a:cs typeface="나눔스퀘어OTF Bold"/>
            </a:endParaRPr>
          </a:p>
          <a:p>
            <a:pPr marL="7701" marR="3081" lvl="0" indent="301120" algn="ctr" defTabSz="914400" rtl="0" eaLnBrk="1" fontAlgn="auto" latinLnBrk="1" hangingPunct="1">
              <a:lnSpc>
                <a:spcPct val="119800"/>
              </a:lnSpc>
              <a:spcBef>
                <a:spcPts val="8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i="0" u="none" strike="noStrike" kern="1200" cap="none" spc="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소비자</a:t>
            </a:r>
            <a:r>
              <a:rPr kumimoji="0" sz="1600" i="0" u="none" strike="noStrike" kern="1200" cap="none" spc="3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 </a:t>
            </a:r>
            <a:r>
              <a:rPr kumimoji="0" sz="1600" i="0" u="none" strike="noStrike" kern="1200" cap="none" spc="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노출을</a:t>
            </a:r>
            <a:r>
              <a:rPr kumimoji="0" sz="1600" i="0" u="none" strike="noStrike" kern="1200" cap="none" spc="33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 </a:t>
            </a:r>
            <a:r>
              <a:rPr kumimoji="0" sz="1600" i="0" u="none" strike="noStrike" kern="1200" cap="none" spc="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위해선</a:t>
            </a:r>
            <a:r>
              <a:rPr kumimoji="0" sz="1600" i="0" u="none" strike="noStrike" kern="1200" cap="none" spc="3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 </a:t>
            </a:r>
            <a:r>
              <a:rPr kumimoji="0" sz="1600" i="0" u="none" strike="noStrike" kern="1200" cap="none" spc="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별도의</a:t>
            </a:r>
            <a:r>
              <a:rPr kumimoji="0" sz="1600" i="0" u="none" strike="noStrike" kern="1200" cap="none" spc="33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 </a:t>
            </a:r>
            <a:r>
              <a:rPr kumimoji="0" sz="1600" i="0" u="none" strike="noStrike" kern="1200" cap="none" spc="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브랜딩</a:t>
            </a:r>
            <a:r>
              <a:rPr kumimoji="0" sz="1600" i="0" u="none" strike="noStrike" kern="1200" cap="none" spc="3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 </a:t>
            </a:r>
            <a:r>
              <a:rPr kumimoji="0" sz="1600" i="0" u="none" strike="noStrike" kern="1200" cap="none" spc="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작업</a:t>
            </a:r>
            <a:r>
              <a:rPr kumimoji="0" sz="1600" i="0" u="none" strike="noStrike" kern="1200" cap="none" spc="33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 </a:t>
            </a:r>
            <a:r>
              <a:rPr kumimoji="0" sz="1600" i="0" u="none" strike="noStrike" kern="1200" cap="none" spc="-15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필요</a:t>
            </a:r>
            <a:r>
              <a:rPr kumimoji="0" sz="1600" i="0" u="none" strike="noStrike" kern="1200" cap="none" spc="303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 </a:t>
            </a:r>
            <a:r>
              <a:rPr kumimoji="0" sz="1600" i="0" u="none" strike="noStrike" kern="1200" cap="none" spc="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품목</a:t>
            </a:r>
            <a:r>
              <a:rPr kumimoji="0" sz="1600" i="0" u="none" strike="noStrike" kern="1200" cap="none" spc="15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 </a:t>
            </a:r>
            <a:r>
              <a:rPr kumimoji="0" sz="1600" i="0" u="none" strike="noStrike" kern="1200" cap="none" spc="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별</a:t>
            </a:r>
            <a:r>
              <a:rPr kumimoji="0" sz="1600" i="0" u="none" strike="noStrike" kern="1200" cap="none" spc="18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 </a:t>
            </a:r>
            <a:r>
              <a:rPr kumimoji="0" sz="1600" i="0" u="none" strike="noStrike" kern="1200" cap="none" spc="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1,000개</a:t>
            </a:r>
            <a:r>
              <a:rPr kumimoji="0" sz="1600" i="0" u="none" strike="noStrike" kern="1200" cap="none" spc="18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 </a:t>
            </a:r>
            <a:r>
              <a:rPr kumimoji="0" sz="1600" i="0" u="none" strike="noStrike" kern="1200" cap="none" spc="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이상의</a:t>
            </a:r>
            <a:r>
              <a:rPr kumimoji="0" sz="1600" i="0" u="none" strike="noStrike" kern="1200" cap="none" spc="18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 </a:t>
            </a:r>
            <a:r>
              <a:rPr kumimoji="0" sz="1600" i="0" u="none" strike="noStrike" kern="1200" cap="none" spc="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제품</a:t>
            </a:r>
            <a:r>
              <a:rPr kumimoji="0" sz="1600" i="0" u="none" strike="noStrike" kern="1200" cap="none" spc="18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 </a:t>
            </a:r>
            <a:r>
              <a:rPr kumimoji="0" sz="1600" i="0" u="none" strike="noStrike" kern="1200" cap="none" spc="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존재</a:t>
            </a:r>
            <a:r>
              <a:rPr kumimoji="0" sz="1600" i="0" u="none" strike="noStrike" kern="1200" cap="none" spc="18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 </a:t>
            </a:r>
            <a:r>
              <a:rPr kumimoji="0" sz="1600" i="0" u="none" strike="noStrike" kern="1200" cap="none" spc="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-&gt;</a:t>
            </a:r>
            <a:r>
              <a:rPr kumimoji="0" sz="1600" i="0" u="none" strike="noStrike" kern="1200" cap="none" spc="18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 </a:t>
            </a:r>
            <a:r>
              <a:rPr kumimoji="0" sz="1600" i="0" u="none" strike="noStrike" kern="1200" cap="none" spc="-106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에스코어 드림 7 ExtraBold"/>
              </a:rPr>
              <a:t>노출되기</a:t>
            </a:r>
            <a:r>
              <a:rPr kumimoji="0" sz="1600" i="0" u="none" strike="noStrike" kern="1200" cap="none" spc="-18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에스코어 드림 7 ExtraBold"/>
              </a:rPr>
              <a:t> </a:t>
            </a:r>
            <a:r>
              <a:rPr kumimoji="0" sz="1600" i="0" u="none" strike="noStrike" kern="1200" cap="none" spc="-79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에스코어 드림 7 ExtraBold"/>
              </a:rPr>
              <a:t>까다로움</a:t>
            </a:r>
            <a:endParaRPr kumimoji="0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/>
              <a:ea typeface="에스코어 드림 3 Light" panose="020B0303030302020204" pitchFamily="34" charset="-127"/>
              <a:cs typeface="에스코어 드림 7 ExtraBold"/>
            </a:endParaRPr>
          </a:p>
        </p:txBody>
      </p:sp>
      <p:grpSp>
        <p:nvGrpSpPr>
          <p:cNvPr id="28" name="object 15">
            <a:extLst>
              <a:ext uri="{FF2B5EF4-FFF2-40B4-BE49-F238E27FC236}">
                <a16:creationId xmlns:a16="http://schemas.microsoft.com/office/drawing/2014/main" id="{F0BB8AF7-D26B-7E4E-3C8A-2D8F9E70A133}"/>
              </a:ext>
            </a:extLst>
          </p:cNvPr>
          <p:cNvGrpSpPr/>
          <p:nvPr/>
        </p:nvGrpSpPr>
        <p:grpSpPr>
          <a:xfrm>
            <a:off x="1194144" y="2514423"/>
            <a:ext cx="4724357" cy="2539886"/>
            <a:chOff x="1968526" y="4146470"/>
            <a:chExt cx="7790815" cy="4188460"/>
          </a:xfrm>
        </p:grpSpPr>
        <p:sp>
          <p:nvSpPr>
            <p:cNvPr id="29" name="object 16">
              <a:extLst>
                <a:ext uri="{FF2B5EF4-FFF2-40B4-BE49-F238E27FC236}">
                  <a16:creationId xmlns:a16="http://schemas.microsoft.com/office/drawing/2014/main" id="{FD18777E-157A-306B-808E-CF2BD1FDA51E}"/>
                </a:ext>
              </a:extLst>
            </p:cNvPr>
            <p:cNvSpPr/>
            <p:nvPr/>
          </p:nvSpPr>
          <p:spPr>
            <a:xfrm>
              <a:off x="1968526" y="4146470"/>
              <a:ext cx="7790815" cy="4188460"/>
            </a:xfrm>
            <a:custGeom>
              <a:avLst/>
              <a:gdLst/>
              <a:ahLst/>
              <a:cxnLst/>
              <a:rect l="l" t="t" r="r" b="b"/>
              <a:pathLst>
                <a:path w="7790815" h="4188459">
                  <a:moveTo>
                    <a:pt x="7622804" y="0"/>
                  </a:moveTo>
                  <a:lnTo>
                    <a:pt x="167534" y="0"/>
                  </a:lnTo>
                  <a:lnTo>
                    <a:pt x="122995" y="5984"/>
                  </a:lnTo>
                  <a:lnTo>
                    <a:pt x="82974" y="22872"/>
                  </a:lnTo>
                  <a:lnTo>
                    <a:pt x="49067" y="49067"/>
                  </a:lnTo>
                  <a:lnTo>
                    <a:pt x="22872" y="82974"/>
                  </a:lnTo>
                  <a:lnTo>
                    <a:pt x="5984" y="122995"/>
                  </a:lnTo>
                  <a:lnTo>
                    <a:pt x="0" y="167534"/>
                  </a:lnTo>
                  <a:lnTo>
                    <a:pt x="0" y="4020819"/>
                  </a:lnTo>
                  <a:lnTo>
                    <a:pt x="5984" y="4065358"/>
                  </a:lnTo>
                  <a:lnTo>
                    <a:pt x="22872" y="4105379"/>
                  </a:lnTo>
                  <a:lnTo>
                    <a:pt x="49067" y="4139286"/>
                  </a:lnTo>
                  <a:lnTo>
                    <a:pt x="82974" y="4165481"/>
                  </a:lnTo>
                  <a:lnTo>
                    <a:pt x="122995" y="4182369"/>
                  </a:lnTo>
                  <a:lnTo>
                    <a:pt x="167534" y="4188354"/>
                  </a:lnTo>
                  <a:lnTo>
                    <a:pt x="7622804" y="4188354"/>
                  </a:lnTo>
                  <a:lnTo>
                    <a:pt x="7667343" y="4182369"/>
                  </a:lnTo>
                  <a:lnTo>
                    <a:pt x="7707364" y="4165481"/>
                  </a:lnTo>
                  <a:lnTo>
                    <a:pt x="7741270" y="4139286"/>
                  </a:lnTo>
                  <a:lnTo>
                    <a:pt x="7767466" y="4105379"/>
                  </a:lnTo>
                  <a:lnTo>
                    <a:pt x="7784354" y="4065358"/>
                  </a:lnTo>
                  <a:lnTo>
                    <a:pt x="7790338" y="4020819"/>
                  </a:lnTo>
                  <a:lnTo>
                    <a:pt x="7790338" y="167534"/>
                  </a:lnTo>
                  <a:lnTo>
                    <a:pt x="7784354" y="122995"/>
                  </a:lnTo>
                  <a:lnTo>
                    <a:pt x="7767466" y="82974"/>
                  </a:lnTo>
                  <a:lnTo>
                    <a:pt x="7741270" y="49067"/>
                  </a:lnTo>
                  <a:lnTo>
                    <a:pt x="7707364" y="22872"/>
                  </a:lnTo>
                  <a:lnTo>
                    <a:pt x="7667343" y="5984"/>
                  </a:lnTo>
                  <a:lnTo>
                    <a:pt x="762280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30" name="object 17">
              <a:extLst>
                <a:ext uri="{FF2B5EF4-FFF2-40B4-BE49-F238E27FC236}">
                  <a16:creationId xmlns:a16="http://schemas.microsoft.com/office/drawing/2014/main" id="{13CA066B-332A-AFB7-9D60-0EC39E42C1A4}"/>
                </a:ext>
              </a:extLst>
            </p:cNvPr>
            <p:cNvSpPr/>
            <p:nvPr/>
          </p:nvSpPr>
          <p:spPr>
            <a:xfrm>
              <a:off x="3392566" y="4858490"/>
              <a:ext cx="5340350" cy="2911475"/>
            </a:xfrm>
            <a:custGeom>
              <a:avLst/>
              <a:gdLst/>
              <a:ahLst/>
              <a:cxnLst/>
              <a:rect l="l" t="t" r="r" b="b"/>
              <a:pathLst>
                <a:path w="5340350" h="2911475">
                  <a:moveTo>
                    <a:pt x="5256384" y="0"/>
                  </a:moveTo>
                  <a:lnTo>
                    <a:pt x="83767" y="0"/>
                  </a:lnTo>
                  <a:lnTo>
                    <a:pt x="51162" y="6583"/>
                  </a:lnTo>
                  <a:lnTo>
                    <a:pt x="24535" y="24535"/>
                  </a:lnTo>
                  <a:lnTo>
                    <a:pt x="6583" y="51162"/>
                  </a:lnTo>
                  <a:lnTo>
                    <a:pt x="0" y="83767"/>
                  </a:lnTo>
                  <a:lnTo>
                    <a:pt x="0" y="2827139"/>
                  </a:lnTo>
                  <a:lnTo>
                    <a:pt x="6583" y="2859743"/>
                  </a:lnTo>
                  <a:lnTo>
                    <a:pt x="24535" y="2886370"/>
                  </a:lnTo>
                  <a:lnTo>
                    <a:pt x="51162" y="2904322"/>
                  </a:lnTo>
                  <a:lnTo>
                    <a:pt x="83767" y="2910906"/>
                  </a:lnTo>
                  <a:lnTo>
                    <a:pt x="5256384" y="2910906"/>
                  </a:lnTo>
                  <a:lnTo>
                    <a:pt x="5288989" y="2904322"/>
                  </a:lnTo>
                  <a:lnTo>
                    <a:pt x="5315615" y="2886370"/>
                  </a:lnTo>
                  <a:lnTo>
                    <a:pt x="5333568" y="2859743"/>
                  </a:lnTo>
                  <a:lnTo>
                    <a:pt x="5340151" y="2827139"/>
                  </a:lnTo>
                  <a:lnTo>
                    <a:pt x="5340151" y="83767"/>
                  </a:lnTo>
                  <a:lnTo>
                    <a:pt x="5333568" y="51162"/>
                  </a:lnTo>
                  <a:lnTo>
                    <a:pt x="5315615" y="24535"/>
                  </a:lnTo>
                  <a:lnTo>
                    <a:pt x="5288989" y="6583"/>
                  </a:lnTo>
                  <a:lnTo>
                    <a:pt x="52563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31" name="object 18">
              <a:extLst>
                <a:ext uri="{FF2B5EF4-FFF2-40B4-BE49-F238E27FC236}">
                  <a16:creationId xmlns:a16="http://schemas.microsoft.com/office/drawing/2014/main" id="{0801EAB9-EF2E-8119-21B8-911FF6692062}"/>
                </a:ext>
              </a:extLst>
            </p:cNvPr>
            <p:cNvSpPr/>
            <p:nvPr/>
          </p:nvSpPr>
          <p:spPr>
            <a:xfrm>
              <a:off x="3392566" y="4909653"/>
              <a:ext cx="5334000" cy="2860040"/>
            </a:xfrm>
            <a:custGeom>
              <a:avLst/>
              <a:gdLst/>
              <a:ahLst/>
              <a:cxnLst/>
              <a:rect l="l" t="t" r="r" b="b"/>
              <a:pathLst>
                <a:path w="5334000" h="2860040">
                  <a:moveTo>
                    <a:pt x="5333568" y="2808581"/>
                  </a:moveTo>
                  <a:lnTo>
                    <a:pt x="5315615" y="2835207"/>
                  </a:lnTo>
                  <a:lnTo>
                    <a:pt x="5288989" y="2853160"/>
                  </a:lnTo>
                  <a:lnTo>
                    <a:pt x="5256384" y="2859743"/>
                  </a:lnTo>
                  <a:lnTo>
                    <a:pt x="83767" y="2859743"/>
                  </a:lnTo>
                  <a:lnTo>
                    <a:pt x="51162" y="2853160"/>
                  </a:lnTo>
                  <a:lnTo>
                    <a:pt x="24535" y="2835207"/>
                  </a:lnTo>
                  <a:lnTo>
                    <a:pt x="6583" y="2808581"/>
                  </a:lnTo>
                  <a:lnTo>
                    <a:pt x="0" y="2775976"/>
                  </a:lnTo>
                  <a:lnTo>
                    <a:pt x="0" y="32604"/>
                  </a:lnTo>
                  <a:lnTo>
                    <a:pt x="6583" y="0"/>
                  </a:lnTo>
                </a:path>
              </a:pathLst>
            </a:custGeom>
            <a:ln w="20941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32" name="object 19">
              <a:extLst>
                <a:ext uri="{FF2B5EF4-FFF2-40B4-BE49-F238E27FC236}">
                  <a16:creationId xmlns:a16="http://schemas.microsoft.com/office/drawing/2014/main" id="{B8F75FC7-8ABD-3541-74E8-219E9373F0B1}"/>
                </a:ext>
              </a:extLst>
            </p:cNvPr>
            <p:cNvSpPr/>
            <p:nvPr/>
          </p:nvSpPr>
          <p:spPr>
            <a:xfrm>
              <a:off x="3392566" y="5743280"/>
              <a:ext cx="5340350" cy="0"/>
            </a:xfrm>
            <a:custGeom>
              <a:avLst/>
              <a:gdLst/>
              <a:ahLst/>
              <a:cxnLst/>
              <a:rect l="l" t="t" r="r" b="b"/>
              <a:pathLst>
                <a:path w="5340350">
                  <a:moveTo>
                    <a:pt x="0" y="0"/>
                  </a:moveTo>
                  <a:lnTo>
                    <a:pt x="5340151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33" name="object 20">
              <a:extLst>
                <a:ext uri="{FF2B5EF4-FFF2-40B4-BE49-F238E27FC236}">
                  <a16:creationId xmlns:a16="http://schemas.microsoft.com/office/drawing/2014/main" id="{72D3C3BF-BCA4-131E-818C-1B39BA6C4567}"/>
                </a:ext>
              </a:extLst>
            </p:cNvPr>
            <p:cNvSpPr/>
            <p:nvPr/>
          </p:nvSpPr>
          <p:spPr>
            <a:xfrm>
              <a:off x="3392566" y="7020728"/>
              <a:ext cx="5340350" cy="0"/>
            </a:xfrm>
            <a:custGeom>
              <a:avLst/>
              <a:gdLst/>
              <a:ahLst/>
              <a:cxnLst/>
              <a:rect l="l" t="t" r="r" b="b"/>
              <a:pathLst>
                <a:path w="5340350">
                  <a:moveTo>
                    <a:pt x="0" y="0"/>
                  </a:moveTo>
                  <a:lnTo>
                    <a:pt x="5340151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34" name="object 21">
              <a:extLst>
                <a:ext uri="{FF2B5EF4-FFF2-40B4-BE49-F238E27FC236}">
                  <a16:creationId xmlns:a16="http://schemas.microsoft.com/office/drawing/2014/main" id="{17224B64-8034-3D32-C84E-B4B6F53E0D06}"/>
                </a:ext>
              </a:extLst>
            </p:cNvPr>
            <p:cNvSpPr/>
            <p:nvPr/>
          </p:nvSpPr>
          <p:spPr>
            <a:xfrm>
              <a:off x="3392566" y="5104556"/>
              <a:ext cx="5340350" cy="0"/>
            </a:xfrm>
            <a:custGeom>
              <a:avLst/>
              <a:gdLst/>
              <a:ahLst/>
              <a:cxnLst/>
              <a:rect l="l" t="t" r="r" b="b"/>
              <a:pathLst>
                <a:path w="5340350">
                  <a:moveTo>
                    <a:pt x="0" y="0"/>
                  </a:moveTo>
                  <a:lnTo>
                    <a:pt x="5340151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35" name="object 22">
              <a:extLst>
                <a:ext uri="{FF2B5EF4-FFF2-40B4-BE49-F238E27FC236}">
                  <a16:creationId xmlns:a16="http://schemas.microsoft.com/office/drawing/2014/main" id="{34F62407-7E43-8BDB-69AF-ED94EB0264CA}"/>
                </a:ext>
              </a:extLst>
            </p:cNvPr>
            <p:cNvSpPr/>
            <p:nvPr/>
          </p:nvSpPr>
          <p:spPr>
            <a:xfrm>
              <a:off x="3392566" y="6382004"/>
              <a:ext cx="5340350" cy="0"/>
            </a:xfrm>
            <a:custGeom>
              <a:avLst/>
              <a:gdLst/>
              <a:ahLst/>
              <a:cxnLst/>
              <a:rect l="l" t="t" r="r" b="b"/>
              <a:pathLst>
                <a:path w="5340350">
                  <a:moveTo>
                    <a:pt x="0" y="0"/>
                  </a:moveTo>
                  <a:lnTo>
                    <a:pt x="5340151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36" name="object 23">
              <a:extLst>
                <a:ext uri="{FF2B5EF4-FFF2-40B4-BE49-F238E27FC236}">
                  <a16:creationId xmlns:a16="http://schemas.microsoft.com/office/drawing/2014/main" id="{E632515C-2B12-98F7-3839-A05A85984FC1}"/>
                </a:ext>
              </a:extLst>
            </p:cNvPr>
            <p:cNvSpPr/>
            <p:nvPr/>
          </p:nvSpPr>
          <p:spPr>
            <a:xfrm>
              <a:off x="4041761" y="7371503"/>
              <a:ext cx="251460" cy="387985"/>
            </a:xfrm>
            <a:custGeom>
              <a:avLst/>
              <a:gdLst/>
              <a:ahLst/>
              <a:cxnLst/>
              <a:rect l="l" t="t" r="r" b="b"/>
              <a:pathLst>
                <a:path w="251460" h="387984">
                  <a:moveTo>
                    <a:pt x="125650" y="0"/>
                  </a:moveTo>
                  <a:lnTo>
                    <a:pt x="76743" y="9874"/>
                  </a:lnTo>
                  <a:lnTo>
                    <a:pt x="36803" y="36803"/>
                  </a:lnTo>
                  <a:lnTo>
                    <a:pt x="9874" y="76743"/>
                  </a:lnTo>
                  <a:lnTo>
                    <a:pt x="0" y="125650"/>
                  </a:lnTo>
                  <a:lnTo>
                    <a:pt x="0" y="387422"/>
                  </a:lnTo>
                  <a:lnTo>
                    <a:pt x="251301" y="387422"/>
                  </a:lnTo>
                  <a:lnTo>
                    <a:pt x="251301" y="125650"/>
                  </a:lnTo>
                  <a:lnTo>
                    <a:pt x="241426" y="76743"/>
                  </a:lnTo>
                  <a:lnTo>
                    <a:pt x="214497" y="36803"/>
                  </a:lnTo>
                  <a:lnTo>
                    <a:pt x="174557" y="9874"/>
                  </a:lnTo>
                  <a:lnTo>
                    <a:pt x="125650" y="0"/>
                  </a:lnTo>
                  <a:close/>
                </a:path>
              </a:pathLst>
            </a:custGeom>
            <a:solidFill>
              <a:srgbClr val="B8BDC7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37" name="object 24">
              <a:extLst>
                <a:ext uri="{FF2B5EF4-FFF2-40B4-BE49-F238E27FC236}">
                  <a16:creationId xmlns:a16="http://schemas.microsoft.com/office/drawing/2014/main" id="{5F12A4F8-4B9B-2BDA-527C-CDBC9E62AE5A}"/>
                </a:ext>
              </a:extLst>
            </p:cNvPr>
            <p:cNvSpPr/>
            <p:nvPr/>
          </p:nvSpPr>
          <p:spPr>
            <a:xfrm>
              <a:off x="4334946" y="7088789"/>
              <a:ext cx="251460" cy="670560"/>
            </a:xfrm>
            <a:custGeom>
              <a:avLst/>
              <a:gdLst/>
              <a:ahLst/>
              <a:cxnLst/>
              <a:rect l="l" t="t" r="r" b="b"/>
              <a:pathLst>
                <a:path w="251460" h="670559">
                  <a:moveTo>
                    <a:pt x="125650" y="0"/>
                  </a:moveTo>
                  <a:lnTo>
                    <a:pt x="76743" y="9874"/>
                  </a:lnTo>
                  <a:lnTo>
                    <a:pt x="36803" y="36803"/>
                  </a:lnTo>
                  <a:lnTo>
                    <a:pt x="9874" y="76743"/>
                  </a:lnTo>
                  <a:lnTo>
                    <a:pt x="0" y="125650"/>
                  </a:lnTo>
                  <a:lnTo>
                    <a:pt x="0" y="670136"/>
                  </a:lnTo>
                  <a:lnTo>
                    <a:pt x="251301" y="670136"/>
                  </a:lnTo>
                  <a:lnTo>
                    <a:pt x="251301" y="125650"/>
                  </a:lnTo>
                  <a:lnTo>
                    <a:pt x="241426" y="76743"/>
                  </a:lnTo>
                  <a:lnTo>
                    <a:pt x="214497" y="36803"/>
                  </a:lnTo>
                  <a:lnTo>
                    <a:pt x="174557" y="9874"/>
                  </a:lnTo>
                  <a:lnTo>
                    <a:pt x="125650" y="0"/>
                  </a:lnTo>
                  <a:close/>
                </a:path>
              </a:pathLst>
            </a:custGeom>
            <a:solidFill>
              <a:srgbClr val="FB615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</p:grpSp>
      <p:sp>
        <p:nvSpPr>
          <p:cNvPr id="38" name="object 25">
            <a:extLst>
              <a:ext uri="{FF2B5EF4-FFF2-40B4-BE49-F238E27FC236}">
                <a16:creationId xmlns:a16="http://schemas.microsoft.com/office/drawing/2014/main" id="{96C37397-B555-4D9D-4DDB-68558C818C56}"/>
              </a:ext>
            </a:extLst>
          </p:cNvPr>
          <p:cNvSpPr txBox="1"/>
          <p:nvPr/>
        </p:nvSpPr>
        <p:spPr>
          <a:xfrm>
            <a:off x="2574646" y="4113159"/>
            <a:ext cx="268004" cy="16140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0" lvl="0" indent="0" algn="l" defTabSz="914400" rtl="0" eaLnBrk="1" fontAlgn="auto" latinLnBrk="1" hangingPunct="1">
              <a:lnSpc>
                <a:spcPct val="100000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1" b="1" i="0" u="none" strike="noStrike" kern="1200" cap="none" spc="-36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나눔스퀘어OTF Bold"/>
                <a:ea typeface="에스코어 드림 3 Light" panose="020B0303030302020204" pitchFamily="34" charset="-127"/>
                <a:cs typeface="나눔스퀘어OTF Bold"/>
              </a:rPr>
              <a:t>38%</a:t>
            </a:r>
            <a:endParaRPr kumimoji="0" sz="10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Bold"/>
              <a:ea typeface="에스코어 드림 3 Light" panose="020B0303030302020204" pitchFamily="34" charset="-127"/>
              <a:cs typeface="나눔스퀘어OTF Bold"/>
            </a:endParaRPr>
          </a:p>
        </p:txBody>
      </p:sp>
      <p:grpSp>
        <p:nvGrpSpPr>
          <p:cNvPr id="39" name="object 26">
            <a:extLst>
              <a:ext uri="{FF2B5EF4-FFF2-40B4-BE49-F238E27FC236}">
                <a16:creationId xmlns:a16="http://schemas.microsoft.com/office/drawing/2014/main" id="{F01AC123-6431-68BC-AD70-3FF75E6D8151}"/>
              </a:ext>
            </a:extLst>
          </p:cNvPr>
          <p:cNvGrpSpPr/>
          <p:nvPr/>
        </p:nvGrpSpPr>
        <p:grpSpPr>
          <a:xfrm>
            <a:off x="3149806" y="3924024"/>
            <a:ext cx="330385" cy="781296"/>
            <a:chOff x="5193558" y="6471006"/>
            <a:chExt cx="544830" cy="1288415"/>
          </a:xfrm>
        </p:grpSpPr>
        <p:sp>
          <p:nvSpPr>
            <p:cNvPr id="40" name="object 27">
              <a:extLst>
                <a:ext uri="{FF2B5EF4-FFF2-40B4-BE49-F238E27FC236}">
                  <a16:creationId xmlns:a16="http://schemas.microsoft.com/office/drawing/2014/main" id="{B2016CFC-A7D5-E6F8-947A-F68B312576B5}"/>
                </a:ext>
              </a:extLst>
            </p:cNvPr>
            <p:cNvSpPr/>
            <p:nvPr/>
          </p:nvSpPr>
          <p:spPr>
            <a:xfrm>
              <a:off x="5193558" y="7109730"/>
              <a:ext cx="251460" cy="649605"/>
            </a:xfrm>
            <a:custGeom>
              <a:avLst/>
              <a:gdLst/>
              <a:ahLst/>
              <a:cxnLst/>
              <a:rect l="l" t="t" r="r" b="b"/>
              <a:pathLst>
                <a:path w="251460" h="649604">
                  <a:moveTo>
                    <a:pt x="125650" y="0"/>
                  </a:moveTo>
                  <a:lnTo>
                    <a:pt x="76743" y="9874"/>
                  </a:lnTo>
                  <a:lnTo>
                    <a:pt x="36803" y="36803"/>
                  </a:lnTo>
                  <a:lnTo>
                    <a:pt x="9874" y="76743"/>
                  </a:lnTo>
                  <a:lnTo>
                    <a:pt x="0" y="125650"/>
                  </a:lnTo>
                  <a:lnTo>
                    <a:pt x="0" y="649194"/>
                  </a:lnTo>
                  <a:lnTo>
                    <a:pt x="251301" y="649194"/>
                  </a:lnTo>
                  <a:lnTo>
                    <a:pt x="251301" y="125650"/>
                  </a:lnTo>
                  <a:lnTo>
                    <a:pt x="241426" y="76743"/>
                  </a:lnTo>
                  <a:lnTo>
                    <a:pt x="214497" y="36803"/>
                  </a:lnTo>
                  <a:lnTo>
                    <a:pt x="174557" y="9874"/>
                  </a:lnTo>
                  <a:lnTo>
                    <a:pt x="125650" y="0"/>
                  </a:lnTo>
                  <a:close/>
                </a:path>
              </a:pathLst>
            </a:custGeom>
            <a:solidFill>
              <a:srgbClr val="B8BDC7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41" name="object 28">
              <a:extLst>
                <a:ext uri="{FF2B5EF4-FFF2-40B4-BE49-F238E27FC236}">
                  <a16:creationId xmlns:a16="http://schemas.microsoft.com/office/drawing/2014/main" id="{2DE44767-BB2B-7F9B-DE77-BCFA670868D4}"/>
                </a:ext>
              </a:extLst>
            </p:cNvPr>
            <p:cNvSpPr/>
            <p:nvPr/>
          </p:nvSpPr>
          <p:spPr>
            <a:xfrm>
              <a:off x="5486743" y="6471006"/>
              <a:ext cx="251460" cy="1288415"/>
            </a:xfrm>
            <a:custGeom>
              <a:avLst/>
              <a:gdLst/>
              <a:ahLst/>
              <a:cxnLst/>
              <a:rect l="l" t="t" r="r" b="b"/>
              <a:pathLst>
                <a:path w="251460" h="1288415">
                  <a:moveTo>
                    <a:pt x="125650" y="0"/>
                  </a:moveTo>
                  <a:lnTo>
                    <a:pt x="76743" y="9874"/>
                  </a:lnTo>
                  <a:lnTo>
                    <a:pt x="36803" y="36803"/>
                  </a:lnTo>
                  <a:lnTo>
                    <a:pt x="9874" y="76743"/>
                  </a:lnTo>
                  <a:lnTo>
                    <a:pt x="0" y="125650"/>
                  </a:lnTo>
                  <a:lnTo>
                    <a:pt x="0" y="1287918"/>
                  </a:lnTo>
                  <a:lnTo>
                    <a:pt x="251301" y="1287918"/>
                  </a:lnTo>
                  <a:lnTo>
                    <a:pt x="251301" y="125650"/>
                  </a:lnTo>
                  <a:lnTo>
                    <a:pt x="241426" y="76743"/>
                  </a:lnTo>
                  <a:lnTo>
                    <a:pt x="214497" y="36803"/>
                  </a:lnTo>
                  <a:lnTo>
                    <a:pt x="174557" y="9874"/>
                  </a:lnTo>
                  <a:lnTo>
                    <a:pt x="125650" y="0"/>
                  </a:lnTo>
                  <a:close/>
                </a:path>
              </a:pathLst>
            </a:custGeom>
            <a:solidFill>
              <a:srgbClr val="FB615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</p:grpSp>
      <p:sp>
        <p:nvSpPr>
          <p:cNvPr id="42" name="object 29">
            <a:extLst>
              <a:ext uri="{FF2B5EF4-FFF2-40B4-BE49-F238E27FC236}">
                <a16:creationId xmlns:a16="http://schemas.microsoft.com/office/drawing/2014/main" id="{C14FE060-CD7D-1119-3906-44C51636BB6B}"/>
              </a:ext>
            </a:extLst>
          </p:cNvPr>
          <p:cNvSpPr txBox="1"/>
          <p:nvPr/>
        </p:nvSpPr>
        <p:spPr>
          <a:xfrm>
            <a:off x="3265223" y="3738536"/>
            <a:ext cx="283793" cy="16140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0" lvl="0" indent="0" algn="l" defTabSz="914400" rtl="0" eaLnBrk="1" fontAlgn="auto" latinLnBrk="1" hangingPunct="1">
              <a:lnSpc>
                <a:spcPct val="100000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1" b="1" i="0" u="none" strike="noStrike" kern="1200" cap="none" spc="-15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나눔스퀘어OTF Bold"/>
                <a:ea typeface="에스코어 드림 3 Light" panose="020B0303030302020204" pitchFamily="34" charset="-127"/>
                <a:cs typeface="나눔스퀘어OTF Bold"/>
              </a:rPr>
              <a:t>40%</a:t>
            </a:r>
            <a:endParaRPr kumimoji="0" sz="10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Bold"/>
              <a:ea typeface="에스코어 드림 3 Light" panose="020B0303030302020204" pitchFamily="34" charset="-127"/>
              <a:cs typeface="나눔스퀘어OTF Bold"/>
            </a:endParaRPr>
          </a:p>
        </p:txBody>
      </p:sp>
      <p:grpSp>
        <p:nvGrpSpPr>
          <p:cNvPr id="43" name="object 30">
            <a:extLst>
              <a:ext uri="{FF2B5EF4-FFF2-40B4-BE49-F238E27FC236}">
                <a16:creationId xmlns:a16="http://schemas.microsoft.com/office/drawing/2014/main" id="{1FBADEA1-FB14-6E07-9320-439FFDA6ACC3}"/>
              </a:ext>
            </a:extLst>
          </p:cNvPr>
          <p:cNvGrpSpPr/>
          <p:nvPr/>
        </p:nvGrpSpPr>
        <p:grpSpPr>
          <a:xfrm>
            <a:off x="3854607" y="3562100"/>
            <a:ext cx="330385" cy="1143256"/>
            <a:chOff x="6355827" y="5874166"/>
            <a:chExt cx="544830" cy="1885314"/>
          </a:xfrm>
        </p:grpSpPr>
        <p:sp>
          <p:nvSpPr>
            <p:cNvPr id="44" name="object 31">
              <a:extLst>
                <a:ext uri="{FF2B5EF4-FFF2-40B4-BE49-F238E27FC236}">
                  <a16:creationId xmlns:a16="http://schemas.microsoft.com/office/drawing/2014/main" id="{D74D3D76-BC4D-DC96-1473-E88F7ABA2A89}"/>
                </a:ext>
              </a:extLst>
            </p:cNvPr>
            <p:cNvSpPr/>
            <p:nvPr/>
          </p:nvSpPr>
          <p:spPr>
            <a:xfrm>
              <a:off x="6355827" y="6753721"/>
              <a:ext cx="251460" cy="1005205"/>
            </a:xfrm>
            <a:custGeom>
              <a:avLst/>
              <a:gdLst/>
              <a:ahLst/>
              <a:cxnLst/>
              <a:rect l="l" t="t" r="r" b="b"/>
              <a:pathLst>
                <a:path w="251459" h="1005204">
                  <a:moveTo>
                    <a:pt x="125650" y="0"/>
                  </a:moveTo>
                  <a:lnTo>
                    <a:pt x="76743" y="9874"/>
                  </a:lnTo>
                  <a:lnTo>
                    <a:pt x="36803" y="36803"/>
                  </a:lnTo>
                  <a:lnTo>
                    <a:pt x="9874" y="76743"/>
                  </a:lnTo>
                  <a:lnTo>
                    <a:pt x="0" y="125650"/>
                  </a:lnTo>
                  <a:lnTo>
                    <a:pt x="0" y="1005204"/>
                  </a:lnTo>
                  <a:lnTo>
                    <a:pt x="251301" y="1005204"/>
                  </a:lnTo>
                  <a:lnTo>
                    <a:pt x="251301" y="125650"/>
                  </a:lnTo>
                  <a:lnTo>
                    <a:pt x="241426" y="76743"/>
                  </a:lnTo>
                  <a:lnTo>
                    <a:pt x="214497" y="36803"/>
                  </a:lnTo>
                  <a:lnTo>
                    <a:pt x="174557" y="9874"/>
                  </a:lnTo>
                  <a:lnTo>
                    <a:pt x="125650" y="0"/>
                  </a:lnTo>
                  <a:close/>
                </a:path>
              </a:pathLst>
            </a:custGeom>
            <a:solidFill>
              <a:srgbClr val="B8BDC7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45" name="object 32">
              <a:extLst>
                <a:ext uri="{FF2B5EF4-FFF2-40B4-BE49-F238E27FC236}">
                  <a16:creationId xmlns:a16="http://schemas.microsoft.com/office/drawing/2014/main" id="{4FF4AFCF-E2FD-ABB2-4F6F-667D31BB6087}"/>
                </a:ext>
              </a:extLst>
            </p:cNvPr>
            <p:cNvSpPr/>
            <p:nvPr/>
          </p:nvSpPr>
          <p:spPr>
            <a:xfrm>
              <a:off x="6649012" y="5874166"/>
              <a:ext cx="251460" cy="1885314"/>
            </a:xfrm>
            <a:custGeom>
              <a:avLst/>
              <a:gdLst/>
              <a:ahLst/>
              <a:cxnLst/>
              <a:rect l="l" t="t" r="r" b="b"/>
              <a:pathLst>
                <a:path w="251459" h="1885315">
                  <a:moveTo>
                    <a:pt x="125650" y="0"/>
                  </a:moveTo>
                  <a:lnTo>
                    <a:pt x="76743" y="9874"/>
                  </a:lnTo>
                  <a:lnTo>
                    <a:pt x="36803" y="36803"/>
                  </a:lnTo>
                  <a:lnTo>
                    <a:pt x="9874" y="76743"/>
                  </a:lnTo>
                  <a:lnTo>
                    <a:pt x="0" y="125650"/>
                  </a:lnTo>
                  <a:lnTo>
                    <a:pt x="0" y="1884759"/>
                  </a:lnTo>
                  <a:lnTo>
                    <a:pt x="251301" y="1884759"/>
                  </a:lnTo>
                  <a:lnTo>
                    <a:pt x="251301" y="125650"/>
                  </a:lnTo>
                  <a:lnTo>
                    <a:pt x="241426" y="76743"/>
                  </a:lnTo>
                  <a:lnTo>
                    <a:pt x="214497" y="36803"/>
                  </a:lnTo>
                  <a:lnTo>
                    <a:pt x="174557" y="9874"/>
                  </a:lnTo>
                  <a:lnTo>
                    <a:pt x="125650" y="0"/>
                  </a:lnTo>
                  <a:close/>
                </a:path>
              </a:pathLst>
            </a:custGeom>
            <a:solidFill>
              <a:srgbClr val="FB615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</p:grpSp>
      <p:sp>
        <p:nvSpPr>
          <p:cNvPr id="46" name="object 33">
            <a:extLst>
              <a:ext uri="{FF2B5EF4-FFF2-40B4-BE49-F238E27FC236}">
                <a16:creationId xmlns:a16="http://schemas.microsoft.com/office/drawing/2014/main" id="{070E06C7-D0A0-ABF7-8896-7C5C9FC3E074}"/>
              </a:ext>
            </a:extLst>
          </p:cNvPr>
          <p:cNvSpPr txBox="1"/>
          <p:nvPr/>
        </p:nvSpPr>
        <p:spPr>
          <a:xfrm>
            <a:off x="3972944" y="3376611"/>
            <a:ext cx="271471" cy="16140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0" lvl="0" indent="0" algn="l" defTabSz="914400" rtl="0" eaLnBrk="1" fontAlgn="auto" latinLnBrk="1" hangingPunct="1">
              <a:lnSpc>
                <a:spcPct val="100000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1" b="1" i="0" u="none" strike="noStrike" kern="1200" cap="none" spc="-27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나눔스퀘어OTF Bold"/>
                <a:ea typeface="에스코어 드림 3 Light" panose="020B0303030302020204" pitchFamily="34" charset="-127"/>
                <a:cs typeface="나눔스퀘어OTF Bold"/>
              </a:rPr>
              <a:t>46%</a:t>
            </a:r>
            <a:endParaRPr kumimoji="0" sz="10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Bold"/>
              <a:ea typeface="에스코어 드림 3 Light" panose="020B0303030302020204" pitchFamily="34" charset="-127"/>
              <a:cs typeface="나눔스퀘어OTF Bold"/>
            </a:endParaRPr>
          </a:p>
        </p:txBody>
      </p:sp>
      <p:grpSp>
        <p:nvGrpSpPr>
          <p:cNvPr id="47" name="object 34">
            <a:extLst>
              <a:ext uri="{FF2B5EF4-FFF2-40B4-BE49-F238E27FC236}">
                <a16:creationId xmlns:a16="http://schemas.microsoft.com/office/drawing/2014/main" id="{9E9B38F1-FD9B-37B6-DF83-BC854AC54212}"/>
              </a:ext>
            </a:extLst>
          </p:cNvPr>
          <p:cNvGrpSpPr/>
          <p:nvPr/>
        </p:nvGrpSpPr>
        <p:grpSpPr>
          <a:xfrm>
            <a:off x="4559408" y="3181126"/>
            <a:ext cx="330385" cy="1524086"/>
            <a:chOff x="7518096" y="5245913"/>
            <a:chExt cx="544830" cy="2513330"/>
          </a:xfrm>
        </p:grpSpPr>
        <p:sp>
          <p:nvSpPr>
            <p:cNvPr id="48" name="object 35">
              <a:extLst>
                <a:ext uri="{FF2B5EF4-FFF2-40B4-BE49-F238E27FC236}">
                  <a16:creationId xmlns:a16="http://schemas.microsoft.com/office/drawing/2014/main" id="{38EA7D75-B944-B293-84E1-8C93F999FA59}"/>
                </a:ext>
              </a:extLst>
            </p:cNvPr>
            <p:cNvSpPr/>
            <p:nvPr/>
          </p:nvSpPr>
          <p:spPr>
            <a:xfrm>
              <a:off x="7518096" y="6251118"/>
              <a:ext cx="251460" cy="1508125"/>
            </a:xfrm>
            <a:custGeom>
              <a:avLst/>
              <a:gdLst/>
              <a:ahLst/>
              <a:cxnLst/>
              <a:rect l="l" t="t" r="r" b="b"/>
              <a:pathLst>
                <a:path w="251459" h="1508125">
                  <a:moveTo>
                    <a:pt x="125650" y="0"/>
                  </a:moveTo>
                  <a:lnTo>
                    <a:pt x="76743" y="9874"/>
                  </a:lnTo>
                  <a:lnTo>
                    <a:pt x="36803" y="36803"/>
                  </a:lnTo>
                  <a:lnTo>
                    <a:pt x="9874" y="76743"/>
                  </a:lnTo>
                  <a:lnTo>
                    <a:pt x="0" y="125650"/>
                  </a:lnTo>
                  <a:lnTo>
                    <a:pt x="0" y="1507807"/>
                  </a:lnTo>
                  <a:lnTo>
                    <a:pt x="251301" y="1507807"/>
                  </a:lnTo>
                  <a:lnTo>
                    <a:pt x="251301" y="125650"/>
                  </a:lnTo>
                  <a:lnTo>
                    <a:pt x="241426" y="76743"/>
                  </a:lnTo>
                  <a:lnTo>
                    <a:pt x="214497" y="36803"/>
                  </a:lnTo>
                  <a:lnTo>
                    <a:pt x="174557" y="9874"/>
                  </a:lnTo>
                  <a:lnTo>
                    <a:pt x="125650" y="0"/>
                  </a:lnTo>
                  <a:close/>
                </a:path>
              </a:pathLst>
            </a:custGeom>
            <a:solidFill>
              <a:srgbClr val="B8BDC7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49" name="object 36">
              <a:extLst>
                <a:ext uri="{FF2B5EF4-FFF2-40B4-BE49-F238E27FC236}">
                  <a16:creationId xmlns:a16="http://schemas.microsoft.com/office/drawing/2014/main" id="{FE048173-F0C2-BE8F-823A-9B6481DAF05D}"/>
                </a:ext>
              </a:extLst>
            </p:cNvPr>
            <p:cNvSpPr/>
            <p:nvPr/>
          </p:nvSpPr>
          <p:spPr>
            <a:xfrm>
              <a:off x="7811280" y="5245913"/>
              <a:ext cx="251460" cy="2513330"/>
            </a:xfrm>
            <a:custGeom>
              <a:avLst/>
              <a:gdLst/>
              <a:ahLst/>
              <a:cxnLst/>
              <a:rect l="l" t="t" r="r" b="b"/>
              <a:pathLst>
                <a:path w="251459" h="2513329">
                  <a:moveTo>
                    <a:pt x="125650" y="0"/>
                  </a:moveTo>
                  <a:lnTo>
                    <a:pt x="76743" y="9874"/>
                  </a:lnTo>
                  <a:lnTo>
                    <a:pt x="36803" y="36803"/>
                  </a:lnTo>
                  <a:lnTo>
                    <a:pt x="9874" y="76743"/>
                  </a:lnTo>
                  <a:lnTo>
                    <a:pt x="0" y="125650"/>
                  </a:lnTo>
                  <a:lnTo>
                    <a:pt x="0" y="2513012"/>
                  </a:lnTo>
                  <a:lnTo>
                    <a:pt x="251301" y="2513012"/>
                  </a:lnTo>
                  <a:lnTo>
                    <a:pt x="251301" y="125650"/>
                  </a:lnTo>
                  <a:lnTo>
                    <a:pt x="241426" y="76743"/>
                  </a:lnTo>
                  <a:lnTo>
                    <a:pt x="214497" y="36803"/>
                  </a:lnTo>
                  <a:lnTo>
                    <a:pt x="174557" y="9874"/>
                  </a:lnTo>
                  <a:lnTo>
                    <a:pt x="125650" y="0"/>
                  </a:lnTo>
                  <a:close/>
                </a:path>
              </a:pathLst>
            </a:custGeom>
            <a:solidFill>
              <a:srgbClr val="FB615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</p:grpSp>
      <p:sp>
        <p:nvSpPr>
          <p:cNvPr id="50" name="object 37">
            <a:extLst>
              <a:ext uri="{FF2B5EF4-FFF2-40B4-BE49-F238E27FC236}">
                <a16:creationId xmlns:a16="http://schemas.microsoft.com/office/drawing/2014/main" id="{788F3ABC-736D-C5FE-33EB-595A42ED0F39}"/>
              </a:ext>
            </a:extLst>
          </p:cNvPr>
          <p:cNvSpPr txBox="1"/>
          <p:nvPr/>
        </p:nvSpPr>
        <p:spPr>
          <a:xfrm>
            <a:off x="4682951" y="2995638"/>
            <a:ext cx="261074" cy="16140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0" lvl="0" indent="0" algn="l" defTabSz="914400" rtl="0" eaLnBrk="1" fontAlgn="auto" latinLnBrk="1" hangingPunct="1">
              <a:lnSpc>
                <a:spcPct val="100000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1" b="1" i="0" u="none" strike="noStrike" kern="1200" cap="none" spc="-73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에스코어 드림 7 ExtraBold"/>
                <a:ea typeface="에스코어 드림 3 Light" panose="020B0303030302020204" pitchFamily="34" charset="-127"/>
                <a:cs typeface="에스코어 드림 7 ExtraBold"/>
              </a:rPr>
              <a:t>53%</a:t>
            </a:r>
            <a:endParaRPr kumimoji="0" sz="10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7 ExtraBold"/>
              <a:ea typeface="에스코어 드림 3 Light" panose="020B0303030302020204" pitchFamily="34" charset="-127"/>
              <a:cs typeface="에스코어 드림 7 ExtraBold"/>
            </a:endParaRPr>
          </a:p>
        </p:txBody>
      </p:sp>
      <p:sp>
        <p:nvSpPr>
          <p:cNvPr id="51" name="object 38">
            <a:extLst>
              <a:ext uri="{FF2B5EF4-FFF2-40B4-BE49-F238E27FC236}">
                <a16:creationId xmlns:a16="http://schemas.microsoft.com/office/drawing/2014/main" id="{93747DD7-7E13-0483-122B-CB402B902FAA}"/>
              </a:ext>
            </a:extLst>
          </p:cNvPr>
          <p:cNvSpPr txBox="1"/>
          <p:nvPr/>
        </p:nvSpPr>
        <p:spPr>
          <a:xfrm>
            <a:off x="2445420" y="4767163"/>
            <a:ext cx="342322" cy="28108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marR="0" lvl="0" indent="0" algn="l" defTabSz="914400" rtl="0" eaLnBrk="1" fontAlgn="auto" latinLnBrk="1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79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하</a:t>
            </a:r>
            <a:r>
              <a:rPr kumimoji="0" sz="879" b="0" i="0" u="none" strike="noStrike" kern="1200" cap="none" spc="18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 </a:t>
            </a:r>
            <a:r>
              <a:rPr kumimoji="0" sz="879" b="0" i="0" u="none" strike="noStrike" kern="1200" cap="none" spc="-15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등급</a:t>
            </a:r>
            <a:endParaRPr kumimoji="0" sz="87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/>
              <a:ea typeface="에스코어 드림 3 Light" panose="020B0303030302020204" pitchFamily="34" charset="-127"/>
              <a:cs typeface="AppleSDGothicNeoM00"/>
            </a:endParaRPr>
          </a:p>
        </p:txBody>
      </p:sp>
      <p:sp>
        <p:nvSpPr>
          <p:cNvPr id="52" name="object 39">
            <a:extLst>
              <a:ext uri="{FF2B5EF4-FFF2-40B4-BE49-F238E27FC236}">
                <a16:creationId xmlns:a16="http://schemas.microsoft.com/office/drawing/2014/main" id="{778B82EE-3DC3-9C70-A644-F658EDFD3AE6}"/>
              </a:ext>
            </a:extLst>
          </p:cNvPr>
          <p:cNvSpPr txBox="1"/>
          <p:nvPr/>
        </p:nvSpPr>
        <p:spPr>
          <a:xfrm>
            <a:off x="3094484" y="4767163"/>
            <a:ext cx="441284" cy="28108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marR="0" lvl="0" indent="0" algn="l" defTabSz="914400" rtl="0" eaLnBrk="1" fontAlgn="auto" latinLnBrk="1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79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보통</a:t>
            </a:r>
            <a:r>
              <a:rPr kumimoji="0" sz="879" b="0" i="0" u="none" strike="noStrike" kern="1200" cap="none" spc="33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 </a:t>
            </a:r>
            <a:r>
              <a:rPr kumimoji="0" sz="879" b="0" i="0" u="none" strike="noStrike" kern="1200" cap="none" spc="-15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등급</a:t>
            </a:r>
            <a:endParaRPr kumimoji="0" sz="87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/>
              <a:ea typeface="에스코어 드림 3 Light" panose="020B0303030302020204" pitchFamily="34" charset="-127"/>
              <a:cs typeface="AppleSDGothicNeoM00"/>
            </a:endParaRPr>
          </a:p>
        </p:txBody>
      </p:sp>
      <p:sp>
        <p:nvSpPr>
          <p:cNvPr id="53" name="object 40">
            <a:extLst>
              <a:ext uri="{FF2B5EF4-FFF2-40B4-BE49-F238E27FC236}">
                <a16:creationId xmlns:a16="http://schemas.microsoft.com/office/drawing/2014/main" id="{D2A263A9-87FE-66AE-BCD7-1D6BBAECBABB}"/>
              </a:ext>
            </a:extLst>
          </p:cNvPr>
          <p:cNvSpPr txBox="1"/>
          <p:nvPr/>
        </p:nvSpPr>
        <p:spPr>
          <a:xfrm>
            <a:off x="3848697" y="4767163"/>
            <a:ext cx="342322" cy="28108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marR="0" lvl="0" indent="0" algn="l" defTabSz="914400" rtl="0" eaLnBrk="1" fontAlgn="auto" latinLnBrk="1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79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상</a:t>
            </a:r>
            <a:r>
              <a:rPr kumimoji="0" sz="879" b="0" i="0" u="none" strike="noStrike" kern="1200" cap="none" spc="18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 </a:t>
            </a:r>
            <a:r>
              <a:rPr kumimoji="0" sz="879" b="0" i="0" u="none" strike="noStrike" kern="1200" cap="none" spc="-15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등급</a:t>
            </a:r>
            <a:endParaRPr kumimoji="0" sz="87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/>
              <a:ea typeface="에스코어 드림 3 Light" panose="020B0303030302020204" pitchFamily="34" charset="-127"/>
              <a:cs typeface="AppleSDGothicNeoM00"/>
            </a:endParaRPr>
          </a:p>
        </p:txBody>
      </p:sp>
      <p:sp>
        <p:nvSpPr>
          <p:cNvPr id="54" name="object 41">
            <a:extLst>
              <a:ext uri="{FF2B5EF4-FFF2-40B4-BE49-F238E27FC236}">
                <a16:creationId xmlns:a16="http://schemas.microsoft.com/office/drawing/2014/main" id="{654B54FE-E23D-D89F-AF14-4E93B3F2BAC2}"/>
              </a:ext>
            </a:extLst>
          </p:cNvPr>
          <p:cNvSpPr txBox="1"/>
          <p:nvPr/>
        </p:nvSpPr>
        <p:spPr>
          <a:xfrm>
            <a:off x="4553536" y="4767163"/>
            <a:ext cx="342322" cy="28108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marR="0" lvl="0" indent="0" algn="l" defTabSz="914400" rtl="0" eaLnBrk="1" fontAlgn="auto" latinLnBrk="1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79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특</a:t>
            </a:r>
            <a:r>
              <a:rPr kumimoji="0" sz="879" b="0" i="0" u="none" strike="noStrike" kern="1200" cap="none" spc="18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 </a:t>
            </a:r>
            <a:r>
              <a:rPr kumimoji="0" sz="879" b="0" i="0" u="none" strike="noStrike" kern="1200" cap="none" spc="-15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등급</a:t>
            </a:r>
            <a:endParaRPr kumimoji="0" sz="87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/>
              <a:ea typeface="에스코어 드림 3 Light" panose="020B0303030302020204" pitchFamily="34" charset="-127"/>
              <a:cs typeface="AppleSDGothicNeoM00"/>
            </a:endParaRPr>
          </a:p>
        </p:txBody>
      </p:sp>
      <p:sp>
        <p:nvSpPr>
          <p:cNvPr id="55" name="object 42">
            <a:extLst>
              <a:ext uri="{FF2B5EF4-FFF2-40B4-BE49-F238E27FC236}">
                <a16:creationId xmlns:a16="http://schemas.microsoft.com/office/drawing/2014/main" id="{30D98447-E2E1-A036-EDCD-3A6816DD8ECD}"/>
              </a:ext>
            </a:extLst>
          </p:cNvPr>
          <p:cNvSpPr txBox="1"/>
          <p:nvPr/>
        </p:nvSpPr>
        <p:spPr>
          <a:xfrm>
            <a:off x="1901504" y="4557666"/>
            <a:ext cx="87795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marR="0" lvl="0" indent="0" algn="l" defTabSz="914400" rtl="0" eaLnBrk="1" fontAlgn="auto" latinLnBrk="1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79" b="0" i="0" u="none" strike="noStrike" kern="1200" cap="none" spc="12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0</a:t>
            </a:r>
            <a:endParaRPr kumimoji="0" sz="87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/>
              <a:ea typeface="에스코어 드림 3 Light" panose="020B0303030302020204" pitchFamily="34" charset="-127"/>
              <a:cs typeface="AppleSDGothicNeoM00"/>
            </a:endParaRPr>
          </a:p>
        </p:txBody>
      </p:sp>
      <p:sp>
        <p:nvSpPr>
          <p:cNvPr id="56" name="object 43">
            <a:extLst>
              <a:ext uri="{FF2B5EF4-FFF2-40B4-BE49-F238E27FC236}">
                <a16:creationId xmlns:a16="http://schemas.microsoft.com/office/drawing/2014/main" id="{F2A26333-1633-475B-82AC-4F3104E6AF10}"/>
              </a:ext>
            </a:extLst>
          </p:cNvPr>
          <p:cNvSpPr txBox="1"/>
          <p:nvPr/>
        </p:nvSpPr>
        <p:spPr>
          <a:xfrm>
            <a:off x="1814071" y="3782995"/>
            <a:ext cx="175204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marR="0" lvl="0" indent="0" algn="l" defTabSz="914400" rtl="0" eaLnBrk="1" fontAlgn="auto" latinLnBrk="1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79" b="0" i="0" u="none" strike="noStrike" kern="1200" cap="none" spc="-15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2만</a:t>
            </a:r>
            <a:endParaRPr kumimoji="0" sz="87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/>
              <a:ea typeface="에스코어 드림 3 Light" panose="020B0303030302020204" pitchFamily="34" charset="-127"/>
              <a:cs typeface="AppleSDGothicNeoM00"/>
            </a:endParaRPr>
          </a:p>
        </p:txBody>
      </p:sp>
      <p:sp>
        <p:nvSpPr>
          <p:cNvPr id="57" name="object 44">
            <a:extLst>
              <a:ext uri="{FF2B5EF4-FFF2-40B4-BE49-F238E27FC236}">
                <a16:creationId xmlns:a16="http://schemas.microsoft.com/office/drawing/2014/main" id="{D03A991A-EE7A-2C38-F538-E13BE7284498}"/>
              </a:ext>
            </a:extLst>
          </p:cNvPr>
          <p:cNvSpPr txBox="1"/>
          <p:nvPr/>
        </p:nvSpPr>
        <p:spPr>
          <a:xfrm>
            <a:off x="1833043" y="4170331"/>
            <a:ext cx="156336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marR="0" lvl="0" indent="0" algn="l" defTabSz="914400" rtl="0" eaLnBrk="1" fontAlgn="auto" latinLnBrk="1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79" b="0" i="0" u="none" strike="noStrike" kern="1200" cap="none" spc="-15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1만</a:t>
            </a:r>
            <a:endParaRPr kumimoji="0" sz="87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/>
              <a:ea typeface="에스코어 드림 3 Light" panose="020B0303030302020204" pitchFamily="34" charset="-127"/>
              <a:cs typeface="AppleSDGothicNeoM00"/>
            </a:endParaRPr>
          </a:p>
        </p:txBody>
      </p:sp>
      <p:sp>
        <p:nvSpPr>
          <p:cNvPr id="58" name="object 45">
            <a:extLst>
              <a:ext uri="{FF2B5EF4-FFF2-40B4-BE49-F238E27FC236}">
                <a16:creationId xmlns:a16="http://schemas.microsoft.com/office/drawing/2014/main" id="{B73EA59A-8DA3-FE4C-57A7-E71AEF47570E}"/>
              </a:ext>
            </a:extLst>
          </p:cNvPr>
          <p:cNvSpPr txBox="1"/>
          <p:nvPr/>
        </p:nvSpPr>
        <p:spPr>
          <a:xfrm>
            <a:off x="1813728" y="3395660"/>
            <a:ext cx="17558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marR="0" lvl="0" indent="0" algn="l" defTabSz="914400" rtl="0" eaLnBrk="1" fontAlgn="auto" latinLnBrk="1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79" b="0" i="0" u="none" strike="noStrike" kern="1200" cap="none" spc="-15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3만</a:t>
            </a:r>
            <a:endParaRPr kumimoji="0" sz="87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/>
              <a:ea typeface="에스코어 드림 3 Light" panose="020B0303030302020204" pitchFamily="34" charset="-127"/>
              <a:cs typeface="AppleSDGothicNeoM00"/>
            </a:endParaRPr>
          </a:p>
        </p:txBody>
      </p:sp>
      <p:sp>
        <p:nvSpPr>
          <p:cNvPr id="59" name="object 46">
            <a:extLst>
              <a:ext uri="{FF2B5EF4-FFF2-40B4-BE49-F238E27FC236}">
                <a16:creationId xmlns:a16="http://schemas.microsoft.com/office/drawing/2014/main" id="{E39D3E2E-EE51-2177-E0B3-97CEC92607D2}"/>
              </a:ext>
            </a:extLst>
          </p:cNvPr>
          <p:cNvSpPr txBox="1"/>
          <p:nvPr/>
        </p:nvSpPr>
        <p:spPr>
          <a:xfrm>
            <a:off x="1810870" y="3008324"/>
            <a:ext cx="178670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marR="0" lvl="0" indent="0" algn="l" defTabSz="914400" rtl="0" eaLnBrk="1" fontAlgn="auto" latinLnBrk="1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79" b="0" i="0" u="none" strike="noStrike" kern="1200" cap="none" spc="-15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4만</a:t>
            </a:r>
            <a:endParaRPr kumimoji="0" sz="87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/>
              <a:ea typeface="에스코어 드림 3 Light" panose="020B0303030302020204" pitchFamily="34" charset="-127"/>
              <a:cs typeface="AppleSDGothicNeoM00"/>
            </a:endParaRPr>
          </a:p>
        </p:txBody>
      </p:sp>
      <p:grpSp>
        <p:nvGrpSpPr>
          <p:cNvPr id="60" name="object 47">
            <a:extLst>
              <a:ext uri="{FF2B5EF4-FFF2-40B4-BE49-F238E27FC236}">
                <a16:creationId xmlns:a16="http://schemas.microsoft.com/office/drawing/2014/main" id="{F792DDC4-BD1F-8D9F-CA67-04BB55E89419}"/>
              </a:ext>
            </a:extLst>
          </p:cNvPr>
          <p:cNvGrpSpPr/>
          <p:nvPr/>
        </p:nvGrpSpPr>
        <p:grpSpPr>
          <a:xfrm>
            <a:off x="2546599" y="2711259"/>
            <a:ext cx="1251074" cy="127071"/>
            <a:chOff x="4198825" y="4471067"/>
            <a:chExt cx="2063114" cy="209550"/>
          </a:xfrm>
        </p:grpSpPr>
        <p:sp>
          <p:nvSpPr>
            <p:cNvPr id="61" name="object 48">
              <a:extLst>
                <a:ext uri="{FF2B5EF4-FFF2-40B4-BE49-F238E27FC236}">
                  <a16:creationId xmlns:a16="http://schemas.microsoft.com/office/drawing/2014/main" id="{CC16B50F-E744-39C5-0A42-6F62A7A445A0}"/>
                </a:ext>
              </a:extLst>
            </p:cNvPr>
            <p:cNvSpPr/>
            <p:nvPr/>
          </p:nvSpPr>
          <p:spPr>
            <a:xfrm>
              <a:off x="4198825" y="447106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>
                  <a:moveTo>
                    <a:pt x="209417" y="0"/>
                  </a:moveTo>
                  <a:lnTo>
                    <a:pt x="0" y="0"/>
                  </a:lnTo>
                  <a:lnTo>
                    <a:pt x="0" y="209417"/>
                  </a:lnTo>
                  <a:lnTo>
                    <a:pt x="209417" y="209417"/>
                  </a:lnTo>
                  <a:lnTo>
                    <a:pt x="209417" y="0"/>
                  </a:lnTo>
                  <a:close/>
                </a:path>
              </a:pathLst>
            </a:custGeom>
            <a:solidFill>
              <a:srgbClr val="B8BDC7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62" name="object 49">
              <a:extLst>
                <a:ext uri="{FF2B5EF4-FFF2-40B4-BE49-F238E27FC236}">
                  <a16:creationId xmlns:a16="http://schemas.microsoft.com/office/drawing/2014/main" id="{35D235FE-E4BF-0D76-F6B1-262297826860}"/>
                </a:ext>
              </a:extLst>
            </p:cNvPr>
            <p:cNvSpPr/>
            <p:nvPr/>
          </p:nvSpPr>
          <p:spPr>
            <a:xfrm>
              <a:off x="6052171" y="447106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>
                  <a:moveTo>
                    <a:pt x="209417" y="0"/>
                  </a:moveTo>
                  <a:lnTo>
                    <a:pt x="0" y="0"/>
                  </a:lnTo>
                  <a:lnTo>
                    <a:pt x="0" y="209417"/>
                  </a:lnTo>
                  <a:lnTo>
                    <a:pt x="209417" y="209417"/>
                  </a:lnTo>
                  <a:lnTo>
                    <a:pt x="209417" y="0"/>
                  </a:lnTo>
                  <a:close/>
                </a:path>
              </a:pathLst>
            </a:custGeom>
            <a:solidFill>
              <a:srgbClr val="FB615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</p:grpSp>
      <p:sp>
        <p:nvSpPr>
          <p:cNvPr id="63" name="object 50">
            <a:extLst>
              <a:ext uri="{FF2B5EF4-FFF2-40B4-BE49-F238E27FC236}">
                <a16:creationId xmlns:a16="http://schemas.microsoft.com/office/drawing/2014/main" id="{89459E42-D4E2-B642-2932-84A3355B035C}"/>
              </a:ext>
            </a:extLst>
          </p:cNvPr>
          <p:cNvSpPr txBox="1"/>
          <p:nvPr/>
        </p:nvSpPr>
        <p:spPr>
          <a:xfrm>
            <a:off x="2716685" y="2690859"/>
            <a:ext cx="767819" cy="28108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marR="0" lvl="0" indent="0" algn="l" defTabSz="914400" rtl="0" eaLnBrk="1" fontAlgn="auto" latinLnBrk="1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79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공판장</a:t>
            </a:r>
            <a:r>
              <a:rPr kumimoji="0" sz="879" b="0" i="0" u="none" strike="noStrike" kern="1200" cap="none" spc="39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 </a:t>
            </a:r>
            <a:r>
              <a:rPr kumimoji="0" sz="879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납품</a:t>
            </a:r>
            <a:r>
              <a:rPr kumimoji="0" sz="879" b="0" i="0" u="none" strike="noStrike" kern="1200" cap="none" spc="42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 </a:t>
            </a:r>
            <a:r>
              <a:rPr kumimoji="0" sz="879" b="0" i="0" u="none" strike="noStrike" kern="1200" cap="none" spc="-15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가격</a:t>
            </a:r>
            <a:endParaRPr kumimoji="0" sz="87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/>
              <a:ea typeface="에스코어 드림 3 Light" panose="020B0303030302020204" pitchFamily="34" charset="-127"/>
              <a:cs typeface="AppleSDGothicNeoM00"/>
            </a:endParaRPr>
          </a:p>
        </p:txBody>
      </p:sp>
      <p:sp>
        <p:nvSpPr>
          <p:cNvPr id="64" name="object 51">
            <a:extLst>
              <a:ext uri="{FF2B5EF4-FFF2-40B4-BE49-F238E27FC236}">
                <a16:creationId xmlns:a16="http://schemas.microsoft.com/office/drawing/2014/main" id="{69648F64-9C2A-B1E1-ACFD-90B72A9D9CC2}"/>
              </a:ext>
            </a:extLst>
          </p:cNvPr>
          <p:cNvSpPr txBox="1"/>
          <p:nvPr/>
        </p:nvSpPr>
        <p:spPr>
          <a:xfrm>
            <a:off x="3840557" y="2690859"/>
            <a:ext cx="638822" cy="28108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marR="0" lvl="0" indent="0" algn="l" defTabSz="914400" rtl="0" eaLnBrk="1" fontAlgn="auto" latinLnBrk="1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79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가락시장</a:t>
            </a:r>
            <a:r>
              <a:rPr kumimoji="0" sz="879" b="0" i="0" u="none" strike="noStrike" kern="1200" cap="none" spc="64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 </a:t>
            </a:r>
            <a:r>
              <a:rPr kumimoji="0" sz="879" b="0" i="0" u="none" strike="noStrike" kern="1200" cap="none" spc="-21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시세</a:t>
            </a:r>
            <a:endParaRPr kumimoji="0" sz="87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/>
              <a:ea typeface="에스코어 드림 3 Light" panose="020B0303030302020204" pitchFamily="34" charset="-127"/>
              <a:cs typeface="AppleSDGothicNeoM00"/>
            </a:endParaRPr>
          </a:p>
        </p:txBody>
      </p:sp>
      <p:sp>
        <p:nvSpPr>
          <p:cNvPr id="65" name="object 52">
            <a:extLst>
              <a:ext uri="{FF2B5EF4-FFF2-40B4-BE49-F238E27FC236}">
                <a16:creationId xmlns:a16="http://schemas.microsoft.com/office/drawing/2014/main" id="{21478640-1AD3-F21D-0431-039EC193F19D}"/>
              </a:ext>
            </a:extLst>
          </p:cNvPr>
          <p:cNvSpPr txBox="1"/>
          <p:nvPr/>
        </p:nvSpPr>
        <p:spPr>
          <a:xfrm>
            <a:off x="1346555" y="5275127"/>
            <a:ext cx="4468457" cy="98986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6161" marR="0" lvl="0" indent="0" algn="ctr" defTabSz="914400" rtl="0" eaLnBrk="1" fontAlgn="auto" latinLnBrk="1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i="0" u="none" strike="noStrike" kern="1200" cap="none" spc="-127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나눔스퀘어OTF Bold"/>
              </a:rPr>
              <a:t>판매경로1)</a:t>
            </a:r>
            <a:r>
              <a:rPr kumimoji="0" sz="2000" i="0" u="none" strike="noStrike" kern="1200" cap="none" spc="15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나눔스퀘어OTF Bold"/>
              </a:rPr>
              <a:t> </a:t>
            </a:r>
            <a:r>
              <a:rPr kumimoji="0" sz="2000" i="0" u="none" strike="noStrike" kern="1200" cap="none" spc="-15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나눔스퀘어OTF Bold"/>
              </a:rPr>
              <a:t>공판장</a:t>
            </a:r>
            <a:endParaRPr kumimoji="0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/>
              <a:ea typeface="에스코어 드림 3 Light" panose="020B0303030302020204" pitchFamily="34" charset="-127"/>
              <a:cs typeface="나눔스퀘어OTF Bold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114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i="0" u="none" strike="noStrike" kern="1200" cap="none" spc="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비싸</a:t>
            </a:r>
            <a:r>
              <a:rPr kumimoji="0" sz="1600" i="0" u="none" strike="noStrike" kern="1200" cap="none" spc="42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 </a:t>
            </a:r>
            <a:r>
              <a:rPr kumimoji="0" sz="1600" i="0" u="none" strike="noStrike" kern="1200" cap="none" spc="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봤자</a:t>
            </a:r>
            <a:r>
              <a:rPr kumimoji="0" sz="1600" i="0" u="none" strike="noStrike" kern="1200" cap="none" spc="45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 </a:t>
            </a:r>
            <a:r>
              <a:rPr kumimoji="0" sz="1600" i="0" u="none" strike="noStrike" kern="1200" cap="none" spc="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소비자</a:t>
            </a:r>
            <a:r>
              <a:rPr kumimoji="0" sz="1600" i="0" u="none" strike="noStrike" kern="1200" cap="none" spc="45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 </a:t>
            </a:r>
            <a:r>
              <a:rPr kumimoji="0" sz="1600" i="0" u="none" strike="noStrike" kern="1200" cap="none" spc="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시세의</a:t>
            </a:r>
            <a:r>
              <a:rPr kumimoji="0" sz="1600" i="0" u="none" strike="noStrike" kern="1200" cap="none" spc="45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 </a:t>
            </a:r>
            <a:r>
              <a:rPr kumimoji="0" sz="1600" i="0" u="none" strike="noStrike" kern="1200" cap="none" spc="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50%이하에</a:t>
            </a:r>
            <a:r>
              <a:rPr kumimoji="0" sz="1600" i="0" u="none" strike="noStrike" kern="1200" cap="none" spc="45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 </a:t>
            </a:r>
            <a:r>
              <a:rPr kumimoji="0" sz="1600" i="0" u="none" strike="noStrike" kern="1200" cap="none" spc="-15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납품</a:t>
            </a:r>
            <a:endParaRPr kumimoji="0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/>
              <a:ea typeface="에스코어 드림 3 Light" panose="020B0303030302020204" pitchFamily="34" charset="-127"/>
              <a:cs typeface="AppleSDGothicNeoL0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i="0" u="none" strike="noStrike" kern="1200" cap="none" spc="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-&gt;</a:t>
            </a:r>
            <a:r>
              <a:rPr kumimoji="0" sz="1600" i="0" u="none" strike="noStrike" kern="1200" cap="none" spc="3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 </a:t>
            </a:r>
            <a:r>
              <a:rPr kumimoji="0" sz="1600" i="0" u="none" strike="noStrike" kern="1200" cap="none" spc="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비효율적인</a:t>
            </a:r>
            <a:r>
              <a:rPr kumimoji="0" sz="1600" i="0" u="none" strike="noStrike" kern="1200" cap="none" spc="3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 </a:t>
            </a:r>
            <a:r>
              <a:rPr kumimoji="0" sz="1600" i="0" u="none" strike="noStrike" kern="1200" cap="none" spc="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판매</a:t>
            </a:r>
            <a:r>
              <a:rPr kumimoji="0" sz="1600" i="0" u="none" strike="noStrike" kern="1200" cap="none" spc="3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 </a:t>
            </a:r>
            <a:r>
              <a:rPr kumimoji="0" sz="1600" i="0" u="none" strike="noStrike" kern="1200" cap="none" spc="-15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AppleSDGothicNeoL00"/>
              </a:rPr>
              <a:t>구조</a:t>
            </a:r>
            <a:endParaRPr kumimoji="0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/>
              <a:ea typeface="에스코어 드림 3 Light" panose="020B0303030302020204" pitchFamily="34" charset="-127"/>
              <a:cs typeface="AppleSDGothicNeoL0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B13854-49EB-CCE0-4489-84662EA99EB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CA4D4A3-68FC-AE4E-41D5-D57B7A6C97C2}"/>
              </a:ext>
            </a:extLst>
          </p:cNvPr>
          <p:cNvSpPr txBox="1"/>
          <p:nvPr/>
        </p:nvSpPr>
        <p:spPr>
          <a:xfrm>
            <a:off x="1676400" y="330200"/>
            <a:ext cx="2147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Introduction</a:t>
            </a:r>
            <a:endParaRPr lang="ko-KR" altLang="en-US" sz="3200" b="1" spc="-300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1F1010-C984-50CA-8D43-8C076B3F658F}"/>
              </a:ext>
            </a:extLst>
          </p:cNvPr>
          <p:cNvSpPr txBox="1"/>
          <p:nvPr/>
        </p:nvSpPr>
        <p:spPr>
          <a:xfrm>
            <a:off x="466301" y="30580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1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04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F0D3FFF-9DCD-0316-BF40-0D75D3512B74}"/>
              </a:ext>
            </a:extLst>
          </p:cNvPr>
          <p:cNvSpPr txBox="1"/>
          <p:nvPr/>
        </p:nvSpPr>
        <p:spPr>
          <a:xfrm>
            <a:off x="0" y="1246447"/>
            <a:ext cx="3608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유저 클릭</a:t>
            </a:r>
            <a:endParaRPr lang="en-US" altLang="ko-KR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46B3B3-E401-6BB0-3790-82A8B741E82E}"/>
              </a:ext>
            </a:extLst>
          </p:cNvPr>
          <p:cNvSpPr txBox="1"/>
          <p:nvPr/>
        </p:nvSpPr>
        <p:spPr>
          <a:xfrm>
            <a:off x="1676400" y="330200"/>
            <a:ext cx="5245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Challenges(Redux </a:t>
            </a:r>
            <a:r>
              <a:rPr lang="ko-KR" altLang="en-US" sz="3200" b="1" dirty="0">
                <a:solidFill>
                  <a:schemeClr val="accent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최적화</a:t>
            </a:r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)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E9154-73D4-BED2-EC00-C5BED100C11C}"/>
              </a:ext>
            </a:extLst>
          </p:cNvPr>
          <p:cNvSpPr txBox="1"/>
          <p:nvPr/>
        </p:nvSpPr>
        <p:spPr>
          <a:xfrm>
            <a:off x="466301" y="30580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5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EC8B7F-30DC-3604-539C-E0EDF1729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91" b="1870"/>
          <a:stretch/>
        </p:blipFill>
        <p:spPr>
          <a:xfrm>
            <a:off x="6711" y="1585001"/>
            <a:ext cx="5763772" cy="19507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883D2F-0C03-8A97-AF89-8FE30B24E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5417"/>
            <a:ext cx="6096000" cy="21319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0D97FE-9297-59CE-721B-DB11A631C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601" y="1140140"/>
            <a:ext cx="5865688" cy="573677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2F2DD91-DF7B-3170-D7D6-1FDDD62935B1}"/>
              </a:ext>
            </a:extLst>
          </p:cNvPr>
          <p:cNvSpPr txBox="1"/>
          <p:nvPr/>
        </p:nvSpPr>
        <p:spPr>
          <a:xfrm>
            <a:off x="-20425" y="4312056"/>
            <a:ext cx="3608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 Cart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담기 액션 발생</a:t>
            </a:r>
            <a:endParaRPr lang="en-US" altLang="ko-KR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CA0F99-AA52-BFFA-56D2-43D3AAC23AE3}"/>
              </a:ext>
            </a:extLst>
          </p:cNvPr>
          <p:cNvSpPr txBox="1"/>
          <p:nvPr/>
        </p:nvSpPr>
        <p:spPr>
          <a:xfrm>
            <a:off x="6658040" y="515494"/>
            <a:ext cx="552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3. </a:t>
            </a:r>
            <a:r>
              <a:rPr lang="en-US" altLang="ko-KR" sz="1600" dirty="0" err="1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Firestore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장바구니 컬렉션에 추가 </a:t>
            </a:r>
            <a:endParaRPr lang="en-US" altLang="ko-KR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r"/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&amp;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현재 장바구니 데이터 불러오기</a:t>
            </a:r>
            <a:endParaRPr lang="en-US" altLang="ko-KR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57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F0D3FFF-9DCD-0316-BF40-0D75D3512B74}"/>
              </a:ext>
            </a:extLst>
          </p:cNvPr>
          <p:cNvSpPr txBox="1"/>
          <p:nvPr/>
        </p:nvSpPr>
        <p:spPr>
          <a:xfrm>
            <a:off x="79187" y="1174352"/>
            <a:ext cx="3608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4. Reducer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 상태 변경</a:t>
            </a:r>
            <a:endParaRPr lang="en-US" altLang="ko-KR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46B3B3-E401-6BB0-3790-82A8B741E82E}"/>
              </a:ext>
            </a:extLst>
          </p:cNvPr>
          <p:cNvSpPr txBox="1"/>
          <p:nvPr/>
        </p:nvSpPr>
        <p:spPr>
          <a:xfrm>
            <a:off x="1676400" y="330200"/>
            <a:ext cx="5245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Challenges(Redux </a:t>
            </a:r>
            <a:r>
              <a:rPr lang="ko-KR" altLang="en-US" sz="3200" b="1" dirty="0">
                <a:solidFill>
                  <a:schemeClr val="accent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최적화</a:t>
            </a:r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)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E9154-73D4-BED2-EC00-C5BED100C11C}"/>
              </a:ext>
            </a:extLst>
          </p:cNvPr>
          <p:cNvSpPr txBox="1"/>
          <p:nvPr/>
        </p:nvSpPr>
        <p:spPr>
          <a:xfrm>
            <a:off x="466301" y="30580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5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CA0F99-AA52-BFFA-56D2-43D3AAC23AE3}"/>
              </a:ext>
            </a:extLst>
          </p:cNvPr>
          <p:cNvSpPr txBox="1"/>
          <p:nvPr/>
        </p:nvSpPr>
        <p:spPr>
          <a:xfrm>
            <a:off x="3814998" y="3235648"/>
            <a:ext cx="4344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이전 상태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-&gt;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현재 상태로 변경</a:t>
            </a:r>
            <a:endParaRPr lang="en-US" altLang="ko-KR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=&gt;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과거 장바구니 담았던 내역이</a:t>
            </a: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한번 렌더링 된 이후 변경 </a:t>
            </a: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=&gt;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깔끔하지 않은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UX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187279-233E-997A-F3F3-99FCB8D958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470" r="30495" b="13234"/>
          <a:stretch/>
        </p:blipFill>
        <p:spPr>
          <a:xfrm>
            <a:off x="79187" y="1484100"/>
            <a:ext cx="3194425" cy="5072756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B28686B-1FB9-9F5E-3C4A-C3AB487E2829}"/>
              </a:ext>
            </a:extLst>
          </p:cNvPr>
          <p:cNvSpPr/>
          <p:nvPr/>
        </p:nvSpPr>
        <p:spPr>
          <a:xfrm rot="10800000" flipH="1">
            <a:off x="3924591" y="2624743"/>
            <a:ext cx="3194425" cy="362612"/>
          </a:xfrm>
          <a:prstGeom prst="rightArrow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2E0E68-3FE7-C610-1E20-4B1E5D3159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45" r="31097"/>
          <a:stretch/>
        </p:blipFill>
        <p:spPr>
          <a:xfrm>
            <a:off x="7896583" y="1484100"/>
            <a:ext cx="3910036" cy="47883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57B286-2E9B-956A-8E90-ABB9BA0C2D47}"/>
              </a:ext>
            </a:extLst>
          </p:cNvPr>
          <p:cNvSpPr txBox="1"/>
          <p:nvPr/>
        </p:nvSpPr>
        <p:spPr>
          <a:xfrm>
            <a:off x="7954836" y="1174352"/>
            <a:ext cx="3608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5. Store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로부터 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UI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</a:t>
            </a:r>
            <a:endParaRPr lang="en-US" altLang="ko-KR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BA9D6F-3F6A-FBD4-3012-12F2031C0941}"/>
              </a:ext>
            </a:extLst>
          </p:cNvPr>
          <p:cNvSpPr txBox="1"/>
          <p:nvPr/>
        </p:nvSpPr>
        <p:spPr>
          <a:xfrm>
            <a:off x="3889756" y="2190246"/>
            <a:ext cx="3194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 발생</a:t>
            </a:r>
            <a:r>
              <a:rPr lang="en-US" altLang="ko-KR" sz="2000" b="1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17988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3F5A970-64A2-7931-8E14-8A7C1629A394}"/>
              </a:ext>
            </a:extLst>
          </p:cNvPr>
          <p:cNvSpPr txBox="1"/>
          <p:nvPr/>
        </p:nvSpPr>
        <p:spPr>
          <a:xfrm>
            <a:off x="152400" y="1313876"/>
            <a:ext cx="2603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폰트 </a:t>
            </a:r>
            <a:r>
              <a:rPr lang="en-US" altLang="ko-KR" sz="1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 </a:t>
            </a:r>
            <a:r>
              <a:rPr lang="ko-KR" altLang="en-US" sz="1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종류</a:t>
            </a:r>
            <a:r>
              <a:rPr lang="en-US" altLang="ko-KR" sz="1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(40MB),</a:t>
            </a:r>
          </a:p>
          <a:p>
            <a:pPr algn="l"/>
            <a:r>
              <a:rPr lang="en-US" altLang="ko-KR" sz="1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Asset</a:t>
            </a:r>
            <a:r>
              <a:rPr lang="ko-KR" altLang="en-US" sz="1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폴더 </a:t>
            </a:r>
            <a:r>
              <a:rPr lang="en-US" altLang="ko-KR" sz="1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(30MB)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A1692E-35B2-05E3-4DC0-20F1B06D2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8350"/>
            <a:ext cx="5838730" cy="4819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0D2C93-0088-DF8F-9B35-0E453D1AF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672" y="1503934"/>
            <a:ext cx="7968328" cy="4290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AE4D67-AEF4-2EF3-B33D-FAE817EFC971}"/>
              </a:ext>
            </a:extLst>
          </p:cNvPr>
          <p:cNvSpPr txBox="1"/>
          <p:nvPr/>
        </p:nvSpPr>
        <p:spPr>
          <a:xfrm>
            <a:off x="1676400" y="330200"/>
            <a:ext cx="6419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Challenges(</a:t>
            </a:r>
            <a:r>
              <a:rPr lang="ko-KR" altLang="en-US" sz="3200" dirty="0" err="1">
                <a:solidFill>
                  <a:schemeClr val="accent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프론트엔드</a:t>
            </a:r>
            <a:r>
              <a:rPr lang="ko-KR" altLang="en-US" sz="3200" dirty="0">
                <a:solidFill>
                  <a:schemeClr val="accent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성능측면</a:t>
            </a:r>
            <a:r>
              <a:rPr lang="en-US" altLang="ko-KR" sz="3200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)</a:t>
            </a:r>
            <a:endParaRPr lang="ko-KR" altLang="en-US" sz="3200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B9BC2-A1F4-43CD-8DFF-2D5DBE95FCC4}"/>
              </a:ext>
            </a:extLst>
          </p:cNvPr>
          <p:cNvSpPr txBox="1"/>
          <p:nvPr/>
        </p:nvSpPr>
        <p:spPr>
          <a:xfrm>
            <a:off x="466301" y="30580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5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14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6F6C55-99E2-B6B7-6C53-6CEABC20FFED}"/>
              </a:ext>
            </a:extLst>
          </p:cNvPr>
          <p:cNvCxnSpPr/>
          <p:nvPr/>
        </p:nvCxnSpPr>
        <p:spPr>
          <a:xfrm>
            <a:off x="2949280" y="5502747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0B8E63B-9033-DDAC-5361-525F015A014E}"/>
              </a:ext>
            </a:extLst>
          </p:cNvPr>
          <p:cNvSpPr txBox="1"/>
          <p:nvPr/>
        </p:nvSpPr>
        <p:spPr>
          <a:xfrm flipH="1">
            <a:off x="2246165" y="1773370"/>
            <a:ext cx="3158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에스코어 드림 3 Light" panose="020B0303030302020204"/>
                <a:ea typeface="에스코어 드림 6 Bold" panose="020B0703030302020204"/>
              </a:rPr>
              <a:t>Tool</a:t>
            </a:r>
            <a:r>
              <a:rPr lang="ko-KR" altLang="en-US" sz="2000" b="1" dirty="0">
                <a:latin typeface="에스코어 드림 3 Light" panose="020B0303030302020204"/>
                <a:ea typeface="에스코어 드림 6 Bold" panose="020B0703030302020204"/>
              </a:rPr>
              <a:t>이 아닌 </a:t>
            </a:r>
            <a:r>
              <a:rPr lang="en-US" altLang="ko-KR" sz="2000" b="1" dirty="0" err="1">
                <a:latin typeface="에스코어 드림 3 Light" panose="020B0303030302020204"/>
                <a:ea typeface="에스코어 드림 6 Bold" panose="020B0703030302020204"/>
              </a:rPr>
              <a:t>Platfrom</a:t>
            </a:r>
            <a:endParaRPr lang="ko-KR" altLang="en-US" sz="2000" b="1" dirty="0">
              <a:latin typeface="에스코어 드림 3 Light" panose="020B0303030302020204"/>
              <a:ea typeface="에스코어 드림 6 Bold" panose="020B07030303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700EBB-3239-7458-0F52-C772602B4838}"/>
              </a:ext>
            </a:extLst>
          </p:cNvPr>
          <p:cNvSpPr txBox="1"/>
          <p:nvPr/>
        </p:nvSpPr>
        <p:spPr>
          <a:xfrm flipH="1">
            <a:off x="6708333" y="1667735"/>
            <a:ext cx="2519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에스코어 드림 3 Light" panose="020B0303030302020204"/>
                <a:ea typeface="에스코어 드림 6 Bold" panose="020B0703030302020204"/>
              </a:rPr>
              <a:t>Firebase</a:t>
            </a:r>
            <a:r>
              <a:rPr lang="ko-KR" altLang="en-US" sz="2000" b="1" dirty="0">
                <a:latin typeface="에스코어 드림 3 Light" panose="020B0303030302020204"/>
                <a:ea typeface="에스코어 드림 6 Bold" panose="020B0703030302020204"/>
              </a:rPr>
              <a:t>의 한계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98FCA7-2173-A113-5AE9-9B72DA5FDF4B}"/>
              </a:ext>
            </a:extLst>
          </p:cNvPr>
          <p:cNvSpPr/>
          <p:nvPr/>
        </p:nvSpPr>
        <p:spPr>
          <a:xfrm>
            <a:off x="1981200" y="2237692"/>
            <a:ext cx="3422975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atin typeface="에스코어 드림 3 Light" panose="020B0303030302020204"/>
                <a:ea typeface="에스코어 드림 3 Light" panose="020B0303030302020204" pitchFamily="34" charset="-127"/>
              </a:rPr>
              <a:t>정상적으로 </a:t>
            </a:r>
            <a:r>
              <a:rPr lang="en-US" altLang="ko-KR" sz="1600" dirty="0">
                <a:latin typeface="에스코어 드림 3 Light" panose="020B0303030302020204"/>
                <a:ea typeface="에스코어 드림 3 Light" panose="020B0303030302020204" pitchFamily="34" charset="-127"/>
              </a:rPr>
              <a:t>WebApp</a:t>
            </a:r>
            <a:r>
              <a:rPr lang="ko-KR" altLang="en-US" sz="1600" dirty="0">
                <a:latin typeface="에스코어 드림 3 Light" panose="020B0303030302020204"/>
                <a:ea typeface="에스코어 드림 3 Light" panose="020B0303030302020204" pitchFamily="34" charset="-127"/>
              </a:rPr>
              <a:t>을 구동하기 </a:t>
            </a:r>
            <a:endParaRPr lang="en-US" altLang="ko-KR" sz="1600" dirty="0">
              <a:latin typeface="에스코어 드림 3 Light" panose="020B0303030302020204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latin typeface="에스코어 드림 3 Light" panose="020B0303030302020204"/>
                <a:ea typeface="에스코어 드림 3 Light" panose="020B0303030302020204" pitchFamily="34" charset="-127"/>
              </a:rPr>
              <a:t>위해서 실 판매를 할 농가를 </a:t>
            </a:r>
            <a:endParaRPr lang="en-US" altLang="ko-KR" sz="1600" dirty="0">
              <a:latin typeface="에스코어 드림 3 Light" panose="020B0303030302020204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latin typeface="에스코어 드림 3 Light" panose="020B0303030302020204"/>
                <a:ea typeface="에스코어 드림 3 Light" panose="020B0303030302020204" pitchFamily="34" charset="-127"/>
              </a:rPr>
              <a:t>직접 찾아야함</a:t>
            </a:r>
            <a:r>
              <a:rPr lang="en-US" altLang="ko-KR" sz="1600" dirty="0">
                <a:latin typeface="에스코어 드림 3 Light" panose="020B0303030302020204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1600" dirty="0">
              <a:latin typeface="에스코어 드림 3 Light" panose="020B0303030302020204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latin typeface="에스코어 드림 3 Light" panose="020B0303030302020204"/>
                <a:ea typeface="에스코어 드림 3 Light" panose="020B0303030302020204" pitchFamily="34" charset="-127"/>
              </a:rPr>
              <a:t>현재는 가상데이터를 이용하여 구현중</a:t>
            </a:r>
            <a:r>
              <a:rPr lang="en-US" altLang="ko-KR" sz="1600" dirty="0">
                <a:latin typeface="에스코어 드림 3 Light" panose="020B0303030302020204"/>
                <a:ea typeface="에스코어 드림 3 Light" panose="020B0303030302020204" pitchFamily="34" charset="-127"/>
              </a:rPr>
              <a:t>.</a:t>
            </a:r>
            <a:endParaRPr lang="ko-KR" altLang="en-US" sz="1600" dirty="0">
              <a:latin typeface="에스코어 드림 3 Light" panose="020B0303030302020204"/>
              <a:ea typeface="에스코어 드림 3 Light" panose="020B03030303020202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975448-08AB-82DC-897F-FE75DD87B4AB}"/>
              </a:ext>
            </a:extLst>
          </p:cNvPr>
          <p:cNvSpPr/>
          <p:nvPr/>
        </p:nvSpPr>
        <p:spPr>
          <a:xfrm>
            <a:off x="6241145" y="2237692"/>
            <a:ext cx="3617230" cy="33587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atin typeface="에스코어 드림 3 Light" panose="020B0303030302020204"/>
                <a:ea typeface="에스코어 드림 3 Light" panose="020B0303030302020204" pitchFamily="34" charset="-127"/>
              </a:rPr>
              <a:t>실 서비스 구현 속도가 올라가는 반면</a:t>
            </a:r>
            <a:r>
              <a:rPr lang="en-US" altLang="ko-KR" sz="1600" dirty="0">
                <a:latin typeface="에스코어 드림 3 Light" panose="020B0303030302020204"/>
                <a:ea typeface="에스코어 드림 3 Light" panose="020B0303030302020204" pitchFamily="34" charset="-127"/>
              </a:rPr>
              <a:t>, </a:t>
            </a:r>
          </a:p>
          <a:p>
            <a:r>
              <a:rPr lang="ko-KR" altLang="en-US" sz="1600" dirty="0">
                <a:latin typeface="에스코어 드림 3 Light" panose="020B0303030302020204"/>
                <a:ea typeface="에스코어 드림 3 Light" panose="020B0303030302020204" pitchFamily="34" charset="-127"/>
              </a:rPr>
              <a:t>여러 제약 사항과 성능 저하를 일으킴</a:t>
            </a:r>
            <a:r>
              <a:rPr lang="en-US" altLang="ko-KR" sz="1600" dirty="0">
                <a:latin typeface="에스코어 드림 3 Light" panose="020B0303030302020204"/>
                <a:ea typeface="에스코어 드림 3 Light" panose="020B0303030302020204" pitchFamily="34" charset="-127"/>
              </a:rPr>
              <a:t>.</a:t>
            </a:r>
            <a:endParaRPr lang="ko-KR" altLang="en-US" sz="1600" dirty="0">
              <a:latin typeface="에스코어 드림 3 Light" panose="020B0303030302020204"/>
              <a:ea typeface="에스코어 드림 3 Light" panose="020B03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0F4B06-934E-4104-C69E-32DECD796361}"/>
              </a:ext>
            </a:extLst>
          </p:cNvPr>
          <p:cNvSpPr txBox="1"/>
          <p:nvPr/>
        </p:nvSpPr>
        <p:spPr>
          <a:xfrm>
            <a:off x="1676400" y="330200"/>
            <a:ext cx="2018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Limitaion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8F671-B844-921E-BCC1-7ED2847C465B}"/>
              </a:ext>
            </a:extLst>
          </p:cNvPr>
          <p:cNvSpPr txBox="1"/>
          <p:nvPr/>
        </p:nvSpPr>
        <p:spPr>
          <a:xfrm>
            <a:off x="466301" y="30580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6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46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4629893" y="3233057"/>
            <a:ext cx="29322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감사합니다</a:t>
            </a:r>
            <a:r>
              <a:rPr lang="en-US" altLang="ko-KR" sz="4400" spc="-300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!</a:t>
            </a:r>
            <a:endParaRPr lang="ko-KR" altLang="en-US" sz="4400" spc="-300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20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4">
            <a:extLst>
              <a:ext uri="{FF2B5EF4-FFF2-40B4-BE49-F238E27FC236}">
                <a16:creationId xmlns:a16="http://schemas.microsoft.com/office/drawing/2014/main" id="{116B43BC-AEE3-E443-3605-83F0235A3DB8}"/>
              </a:ext>
            </a:extLst>
          </p:cNvPr>
          <p:cNvSpPr txBox="1">
            <a:spLocks/>
          </p:cNvSpPr>
          <p:nvPr/>
        </p:nvSpPr>
        <p:spPr>
          <a:xfrm>
            <a:off x="774859" y="1521593"/>
            <a:ext cx="10997856" cy="339786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3104">
              <a:spcBef>
                <a:spcPts val="58"/>
              </a:spcBef>
              <a:tabLst>
                <a:tab pos="496733" algn="l"/>
                <a:tab pos="8792936" algn="l"/>
              </a:tabLst>
            </a:pPr>
            <a:r>
              <a:rPr lang="ko-KR" altLang="en-US" sz="2400" spc="-250" baseline="-16835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“</a:t>
            </a:r>
            <a:r>
              <a:rPr lang="ko-KR" altLang="en-US" sz="2400" spc="164" baseline="-16835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400" spc="-309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마트</a:t>
            </a:r>
            <a:r>
              <a:rPr lang="en-US" altLang="ko-KR" sz="2400" spc="-309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2400" spc="-309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시장</a:t>
            </a:r>
            <a:r>
              <a:rPr lang="ko-KR" altLang="en-US" sz="2400" spc="-79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400" spc="-26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과일</a:t>
            </a:r>
            <a:r>
              <a:rPr lang="ko-KR" altLang="en-US" sz="2400" spc="-79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400" spc="-26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너무</a:t>
            </a:r>
            <a:r>
              <a:rPr lang="ko-KR" altLang="en-US" sz="2400" spc="-82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400" spc="-26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비싸고</a:t>
            </a:r>
            <a:r>
              <a:rPr lang="ko-KR" altLang="en-US" sz="2400" spc="-79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400" spc="-26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신선하지도</a:t>
            </a:r>
            <a:r>
              <a:rPr lang="ko-KR" altLang="en-US" sz="2400" spc="-79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400" spc="-252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않아요</a:t>
            </a:r>
            <a:r>
              <a:rPr lang="en-US" altLang="ko-KR" sz="2400" spc="-252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r>
              <a:rPr lang="en-US" altLang="ko-KR" sz="2400" spc="-514" baseline="-16835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”</a:t>
            </a:r>
            <a:endParaRPr lang="ko-KR" altLang="en-US" sz="2400" baseline="-16835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DFCABEE-AA23-50D9-C833-C90311C0C2AC}"/>
              </a:ext>
            </a:extLst>
          </p:cNvPr>
          <p:cNvSpPr txBox="1"/>
          <p:nvPr/>
        </p:nvSpPr>
        <p:spPr>
          <a:xfrm>
            <a:off x="7383609" y="5847478"/>
            <a:ext cx="2762191" cy="317886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 marR="0" lvl="0" indent="0" algn="l" defTabSz="914400" rtl="0" eaLnBrk="1" fontAlgn="auto" latinLnBrk="1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i="0" u="none" strike="noStrike" kern="1200" cap="none" spc="-3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나눔스퀘어OTF Bold"/>
              </a:rPr>
              <a:t>선주문</a:t>
            </a:r>
            <a:r>
              <a:rPr kumimoji="0" sz="2000" i="0" u="none" strike="noStrike" kern="1200" cap="none" spc="-69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나눔스퀘어OTF Bold"/>
              </a:rPr>
              <a:t> </a:t>
            </a:r>
            <a:r>
              <a:rPr kumimoji="0" sz="2000" i="0" u="none" strike="noStrike" kern="1200" cap="none" spc="-3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나눔스퀘어OTF Bold"/>
              </a:rPr>
              <a:t>후수확</a:t>
            </a:r>
            <a:r>
              <a:rPr kumimoji="0" sz="2000" i="0" u="none" strike="noStrike" kern="1200" cap="none" spc="-67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나눔스퀘어OTF Bold"/>
              </a:rPr>
              <a:t> </a:t>
            </a:r>
            <a:r>
              <a:rPr kumimoji="0" sz="200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나눔스퀘어OTF Bold"/>
              </a:rPr>
              <a:t>-</a:t>
            </a:r>
            <a:r>
              <a:rPr kumimoji="0" sz="2000" i="0" u="none" strike="noStrike" kern="1200" cap="none" spc="-67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나눔스퀘어OTF Bold"/>
              </a:rPr>
              <a:t> </a:t>
            </a:r>
            <a:r>
              <a:rPr kumimoji="0" sz="2000" i="0" u="none" strike="noStrike" kern="1200" cap="none" spc="-58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나눔스퀘어OTF Bold"/>
              </a:rPr>
              <a:t>신선함</a:t>
            </a:r>
            <a:endParaRPr kumimoji="0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/>
              <a:ea typeface="에스코어 드림 3 Light" panose="020B0303030302020204" pitchFamily="34" charset="-127"/>
              <a:cs typeface="나눔스퀘어OTF Bold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AB5BF252-E017-9AC5-9A92-0044B05EABAA}"/>
              </a:ext>
            </a:extLst>
          </p:cNvPr>
          <p:cNvSpPr txBox="1"/>
          <p:nvPr/>
        </p:nvSpPr>
        <p:spPr>
          <a:xfrm>
            <a:off x="3112423" y="5892859"/>
            <a:ext cx="1268535" cy="317886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 marR="0" lvl="0" indent="0" algn="l" defTabSz="914400" rtl="0" eaLnBrk="1" fontAlgn="auto" latinLnBrk="1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i="0" u="none" strike="noStrike" kern="1200" cap="none" spc="-61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에스코어 드림 3 Light" panose="020B0303030302020204"/>
                <a:ea typeface="에스코어 드림 3 Light" panose="020B0303030302020204" pitchFamily="34" charset="-127"/>
                <a:cs typeface="나눔스퀘어OTF Bold"/>
              </a:rPr>
              <a:t>저렴함</a:t>
            </a:r>
            <a:endParaRPr kumimoji="0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/>
              <a:ea typeface="에스코어 드림 3 Light" panose="020B0303030302020204" pitchFamily="34" charset="-127"/>
              <a:cs typeface="나눔스퀘어OTF Bold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BA688DD3-B66D-8425-0705-F85CF1820DD2}"/>
              </a:ext>
            </a:extLst>
          </p:cNvPr>
          <p:cNvSpPr/>
          <p:nvPr/>
        </p:nvSpPr>
        <p:spPr>
          <a:xfrm>
            <a:off x="1192306" y="3097130"/>
            <a:ext cx="4726195" cy="2539886"/>
          </a:xfrm>
          <a:custGeom>
            <a:avLst/>
            <a:gdLst/>
            <a:ahLst/>
            <a:cxnLst/>
            <a:rect l="l" t="t" r="r" b="b"/>
            <a:pathLst>
              <a:path w="7790815" h="4188459">
                <a:moveTo>
                  <a:pt x="7622804" y="0"/>
                </a:moveTo>
                <a:lnTo>
                  <a:pt x="167534" y="0"/>
                </a:lnTo>
                <a:lnTo>
                  <a:pt x="122995" y="5984"/>
                </a:lnTo>
                <a:lnTo>
                  <a:pt x="82974" y="22872"/>
                </a:lnTo>
                <a:lnTo>
                  <a:pt x="49067" y="49067"/>
                </a:lnTo>
                <a:lnTo>
                  <a:pt x="22872" y="82974"/>
                </a:lnTo>
                <a:lnTo>
                  <a:pt x="5984" y="122995"/>
                </a:lnTo>
                <a:lnTo>
                  <a:pt x="0" y="167534"/>
                </a:lnTo>
                <a:lnTo>
                  <a:pt x="0" y="4020819"/>
                </a:lnTo>
                <a:lnTo>
                  <a:pt x="5984" y="4065358"/>
                </a:lnTo>
                <a:lnTo>
                  <a:pt x="22872" y="4105379"/>
                </a:lnTo>
                <a:lnTo>
                  <a:pt x="49067" y="4139286"/>
                </a:lnTo>
                <a:lnTo>
                  <a:pt x="82974" y="4165481"/>
                </a:lnTo>
                <a:lnTo>
                  <a:pt x="122995" y="4182369"/>
                </a:lnTo>
                <a:lnTo>
                  <a:pt x="167534" y="4188354"/>
                </a:lnTo>
                <a:lnTo>
                  <a:pt x="7622804" y="4188354"/>
                </a:lnTo>
                <a:lnTo>
                  <a:pt x="7667343" y="4182369"/>
                </a:lnTo>
                <a:lnTo>
                  <a:pt x="7707364" y="4165481"/>
                </a:lnTo>
                <a:lnTo>
                  <a:pt x="7741270" y="4139286"/>
                </a:lnTo>
                <a:lnTo>
                  <a:pt x="7767466" y="4105379"/>
                </a:lnTo>
                <a:lnTo>
                  <a:pt x="7784354" y="4065358"/>
                </a:lnTo>
                <a:lnTo>
                  <a:pt x="7790338" y="4020819"/>
                </a:lnTo>
                <a:lnTo>
                  <a:pt x="7790338" y="167534"/>
                </a:lnTo>
                <a:lnTo>
                  <a:pt x="7784354" y="122995"/>
                </a:lnTo>
                <a:lnTo>
                  <a:pt x="7767466" y="82974"/>
                </a:lnTo>
                <a:lnTo>
                  <a:pt x="7741270" y="49067"/>
                </a:lnTo>
                <a:lnTo>
                  <a:pt x="7707364" y="22872"/>
                </a:lnTo>
                <a:lnTo>
                  <a:pt x="7667343" y="5984"/>
                </a:lnTo>
                <a:lnTo>
                  <a:pt x="7622804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에스코어 드림 3 Light" panose="020B0303030302020204" pitchFamily="34" charset="-127"/>
              <a:cs typeface="+mn-cs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F3FF5995-32FB-6D44-3DE0-A5813DC40B23}"/>
              </a:ext>
            </a:extLst>
          </p:cNvPr>
          <p:cNvSpPr txBox="1"/>
          <p:nvPr/>
        </p:nvSpPr>
        <p:spPr>
          <a:xfrm>
            <a:off x="3246609" y="3236821"/>
            <a:ext cx="1262881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 marR="0" lvl="0" indent="0" algn="l" defTabSz="914400" rtl="0" eaLnBrk="1" fontAlgn="auto" latinLnBrk="1" hangingPunct="1">
              <a:lnSpc>
                <a:spcPct val="100000"/>
              </a:lnSpc>
              <a:spcBef>
                <a:spcPts val="7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82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나눔스퀘어OTF Bold"/>
                <a:ea typeface="에스코어 드림 3 Light" panose="020B0303030302020204" pitchFamily="34" charset="-127"/>
                <a:cs typeface="나눔스퀘어OTF Bold"/>
              </a:rPr>
              <a:t>수박</a:t>
            </a:r>
            <a:r>
              <a:rPr kumimoji="0" sz="1182" b="1" i="0" u="none" strike="noStrike" kern="1200" cap="none" spc="-61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나눔스퀘어OTF Bold"/>
                <a:ea typeface="에스코어 드림 3 Light" panose="020B0303030302020204" pitchFamily="34" charset="-127"/>
                <a:cs typeface="나눔스퀘어OTF Bold"/>
              </a:rPr>
              <a:t> </a:t>
            </a:r>
            <a:r>
              <a:rPr kumimoji="0" sz="1182" b="1" i="0" u="none" strike="noStrike" kern="1200" cap="none" spc="-73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나눔스퀘어OTF Bold"/>
                <a:ea typeface="에스코어 드림 3 Light" panose="020B0303030302020204" pitchFamily="34" charset="-127"/>
                <a:cs typeface="나눔스퀘어OTF Bold"/>
              </a:rPr>
              <a:t>6kg</a:t>
            </a:r>
            <a:r>
              <a:rPr kumimoji="0" sz="1182" b="1" i="0" u="none" strike="noStrike" kern="1200" cap="none" spc="-3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나눔스퀘어OTF Bold"/>
                <a:ea typeface="에스코어 드림 3 Light" panose="020B0303030302020204" pitchFamily="34" charset="-127"/>
                <a:cs typeface="나눔스퀘어OTF Bold"/>
              </a:rPr>
              <a:t> </a:t>
            </a:r>
            <a:r>
              <a:rPr kumimoji="0" sz="1182" b="1" i="0" u="none" strike="noStrike" kern="1200" cap="none" spc="-15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나눔스퀘어OTF Bold"/>
                <a:ea typeface="에스코어 드림 3 Light" panose="020B0303030302020204" pitchFamily="34" charset="-127"/>
                <a:cs typeface="나눔스퀘어OTF Bold"/>
              </a:rPr>
              <a:t>가격</a:t>
            </a:r>
            <a:endParaRPr kumimoji="0" sz="118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Bold"/>
              <a:ea typeface="에스코어 드림 3 Light" panose="020B0303030302020204" pitchFamily="34" charset="-127"/>
              <a:cs typeface="나눔스퀘어OTF Bold"/>
            </a:endParaRPr>
          </a:p>
        </p:txBody>
      </p:sp>
      <p:grpSp>
        <p:nvGrpSpPr>
          <p:cNvPr id="20" name="object 8">
            <a:extLst>
              <a:ext uri="{FF2B5EF4-FFF2-40B4-BE49-F238E27FC236}">
                <a16:creationId xmlns:a16="http://schemas.microsoft.com/office/drawing/2014/main" id="{987AAA76-A46E-19AC-9F3C-3434FBED2ACD}"/>
              </a:ext>
            </a:extLst>
          </p:cNvPr>
          <p:cNvGrpSpPr/>
          <p:nvPr/>
        </p:nvGrpSpPr>
        <p:grpSpPr>
          <a:xfrm>
            <a:off x="2216422" y="3522551"/>
            <a:ext cx="3124029" cy="1771682"/>
            <a:chOff x="3654338" y="4848020"/>
            <a:chExt cx="5151755" cy="2921635"/>
          </a:xfrm>
        </p:grpSpPr>
        <p:sp>
          <p:nvSpPr>
            <p:cNvPr id="21" name="object 9">
              <a:extLst>
                <a:ext uri="{FF2B5EF4-FFF2-40B4-BE49-F238E27FC236}">
                  <a16:creationId xmlns:a16="http://schemas.microsoft.com/office/drawing/2014/main" id="{2E06A2AF-04C1-7938-0D9B-16A3CDB82405}"/>
                </a:ext>
              </a:extLst>
            </p:cNvPr>
            <p:cNvSpPr/>
            <p:nvPr/>
          </p:nvSpPr>
          <p:spPr>
            <a:xfrm>
              <a:off x="3664809" y="4848020"/>
              <a:ext cx="5130800" cy="2911475"/>
            </a:xfrm>
            <a:custGeom>
              <a:avLst/>
              <a:gdLst/>
              <a:ahLst/>
              <a:cxnLst/>
              <a:rect l="l" t="t" r="r" b="b"/>
              <a:pathLst>
                <a:path w="5130800" h="2911475">
                  <a:moveTo>
                    <a:pt x="5046966" y="0"/>
                  </a:moveTo>
                  <a:lnTo>
                    <a:pt x="83767" y="0"/>
                  </a:lnTo>
                  <a:lnTo>
                    <a:pt x="51162" y="6583"/>
                  </a:lnTo>
                  <a:lnTo>
                    <a:pt x="24535" y="24535"/>
                  </a:lnTo>
                  <a:lnTo>
                    <a:pt x="6583" y="51162"/>
                  </a:lnTo>
                  <a:lnTo>
                    <a:pt x="0" y="83767"/>
                  </a:lnTo>
                  <a:lnTo>
                    <a:pt x="0" y="2827139"/>
                  </a:lnTo>
                  <a:lnTo>
                    <a:pt x="6583" y="2859743"/>
                  </a:lnTo>
                  <a:lnTo>
                    <a:pt x="24535" y="2886370"/>
                  </a:lnTo>
                  <a:lnTo>
                    <a:pt x="51162" y="2904322"/>
                  </a:lnTo>
                  <a:lnTo>
                    <a:pt x="83767" y="2910906"/>
                  </a:lnTo>
                  <a:lnTo>
                    <a:pt x="5046966" y="2910906"/>
                  </a:lnTo>
                  <a:lnTo>
                    <a:pt x="5079571" y="2904322"/>
                  </a:lnTo>
                  <a:lnTo>
                    <a:pt x="5106197" y="2886370"/>
                  </a:lnTo>
                  <a:lnTo>
                    <a:pt x="5124150" y="2859743"/>
                  </a:lnTo>
                  <a:lnTo>
                    <a:pt x="5130733" y="2827139"/>
                  </a:lnTo>
                  <a:lnTo>
                    <a:pt x="5130733" y="83767"/>
                  </a:lnTo>
                  <a:lnTo>
                    <a:pt x="5124150" y="51162"/>
                  </a:lnTo>
                  <a:lnTo>
                    <a:pt x="5106197" y="24535"/>
                  </a:lnTo>
                  <a:lnTo>
                    <a:pt x="5079571" y="6583"/>
                  </a:lnTo>
                  <a:lnTo>
                    <a:pt x="50469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23" name="object 10">
              <a:extLst>
                <a:ext uri="{FF2B5EF4-FFF2-40B4-BE49-F238E27FC236}">
                  <a16:creationId xmlns:a16="http://schemas.microsoft.com/office/drawing/2014/main" id="{0D35BAD7-6535-A67D-C5E5-533756EBB533}"/>
                </a:ext>
              </a:extLst>
            </p:cNvPr>
            <p:cNvSpPr/>
            <p:nvPr/>
          </p:nvSpPr>
          <p:spPr>
            <a:xfrm>
              <a:off x="3664809" y="4931787"/>
              <a:ext cx="5130800" cy="2827655"/>
            </a:xfrm>
            <a:custGeom>
              <a:avLst/>
              <a:gdLst/>
              <a:ahLst/>
              <a:cxnLst/>
              <a:rect l="l" t="t" r="r" b="b"/>
              <a:pathLst>
                <a:path w="5130800" h="2827654">
                  <a:moveTo>
                    <a:pt x="5130733" y="2743371"/>
                  </a:moveTo>
                  <a:lnTo>
                    <a:pt x="5124150" y="2775976"/>
                  </a:lnTo>
                  <a:lnTo>
                    <a:pt x="5106197" y="2802603"/>
                  </a:lnTo>
                  <a:lnTo>
                    <a:pt x="5079571" y="2820555"/>
                  </a:lnTo>
                  <a:lnTo>
                    <a:pt x="5046966" y="2827138"/>
                  </a:lnTo>
                  <a:lnTo>
                    <a:pt x="83767" y="2827138"/>
                  </a:lnTo>
                  <a:lnTo>
                    <a:pt x="51162" y="2820555"/>
                  </a:lnTo>
                  <a:lnTo>
                    <a:pt x="24535" y="2802603"/>
                  </a:lnTo>
                  <a:lnTo>
                    <a:pt x="6583" y="2775976"/>
                  </a:lnTo>
                  <a:lnTo>
                    <a:pt x="0" y="274337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24" name="object 11">
              <a:extLst>
                <a:ext uri="{FF2B5EF4-FFF2-40B4-BE49-F238E27FC236}">
                  <a16:creationId xmlns:a16="http://schemas.microsoft.com/office/drawing/2014/main" id="{BD83FFD0-D4E6-5701-1915-7F086826D89D}"/>
                </a:ext>
              </a:extLst>
            </p:cNvPr>
            <p:cNvSpPr/>
            <p:nvPr/>
          </p:nvSpPr>
          <p:spPr>
            <a:xfrm>
              <a:off x="3664809" y="7586156"/>
              <a:ext cx="5130800" cy="0"/>
            </a:xfrm>
            <a:custGeom>
              <a:avLst/>
              <a:gdLst/>
              <a:ahLst/>
              <a:cxnLst/>
              <a:rect l="l" t="t" r="r" b="b"/>
              <a:pathLst>
                <a:path w="5130800">
                  <a:moveTo>
                    <a:pt x="0" y="0"/>
                  </a:moveTo>
                  <a:lnTo>
                    <a:pt x="5130733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25" name="object 12">
              <a:extLst>
                <a:ext uri="{FF2B5EF4-FFF2-40B4-BE49-F238E27FC236}">
                  <a16:creationId xmlns:a16="http://schemas.microsoft.com/office/drawing/2014/main" id="{0A4E7E35-B539-7120-F2D4-020936F28683}"/>
                </a:ext>
              </a:extLst>
            </p:cNvPr>
            <p:cNvSpPr/>
            <p:nvPr/>
          </p:nvSpPr>
          <p:spPr>
            <a:xfrm>
              <a:off x="3664809" y="6308708"/>
              <a:ext cx="5130800" cy="0"/>
            </a:xfrm>
            <a:custGeom>
              <a:avLst/>
              <a:gdLst/>
              <a:ahLst/>
              <a:cxnLst/>
              <a:rect l="l" t="t" r="r" b="b"/>
              <a:pathLst>
                <a:path w="5130800">
                  <a:moveTo>
                    <a:pt x="0" y="0"/>
                  </a:moveTo>
                  <a:lnTo>
                    <a:pt x="5130733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26" name="object 13">
              <a:extLst>
                <a:ext uri="{FF2B5EF4-FFF2-40B4-BE49-F238E27FC236}">
                  <a16:creationId xmlns:a16="http://schemas.microsoft.com/office/drawing/2014/main" id="{64B9FDC4-1B2E-3CD3-1D1E-C2EFC156A651}"/>
                </a:ext>
              </a:extLst>
            </p:cNvPr>
            <p:cNvSpPr/>
            <p:nvPr/>
          </p:nvSpPr>
          <p:spPr>
            <a:xfrm>
              <a:off x="3664809" y="7125437"/>
              <a:ext cx="5130800" cy="0"/>
            </a:xfrm>
            <a:custGeom>
              <a:avLst/>
              <a:gdLst/>
              <a:ahLst/>
              <a:cxnLst/>
              <a:rect l="l" t="t" r="r" b="b"/>
              <a:pathLst>
                <a:path w="5130800">
                  <a:moveTo>
                    <a:pt x="0" y="0"/>
                  </a:moveTo>
                  <a:lnTo>
                    <a:pt x="5130733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27" name="object 14">
              <a:extLst>
                <a:ext uri="{FF2B5EF4-FFF2-40B4-BE49-F238E27FC236}">
                  <a16:creationId xmlns:a16="http://schemas.microsoft.com/office/drawing/2014/main" id="{66FE9915-B879-33DB-AD69-192FAA707838}"/>
                </a:ext>
              </a:extLst>
            </p:cNvPr>
            <p:cNvSpPr/>
            <p:nvPr/>
          </p:nvSpPr>
          <p:spPr>
            <a:xfrm>
              <a:off x="3664809" y="5847989"/>
              <a:ext cx="5130800" cy="0"/>
            </a:xfrm>
            <a:custGeom>
              <a:avLst/>
              <a:gdLst/>
              <a:ahLst/>
              <a:cxnLst/>
              <a:rect l="l" t="t" r="r" b="b"/>
              <a:pathLst>
                <a:path w="5130800">
                  <a:moveTo>
                    <a:pt x="0" y="0"/>
                  </a:moveTo>
                  <a:lnTo>
                    <a:pt x="5130733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66" name="object 15">
              <a:extLst>
                <a:ext uri="{FF2B5EF4-FFF2-40B4-BE49-F238E27FC236}">
                  <a16:creationId xmlns:a16="http://schemas.microsoft.com/office/drawing/2014/main" id="{5645F92E-AF99-A448-82C0-39724F72A48D}"/>
                </a:ext>
              </a:extLst>
            </p:cNvPr>
            <p:cNvSpPr/>
            <p:nvPr/>
          </p:nvSpPr>
          <p:spPr>
            <a:xfrm>
              <a:off x="3664809" y="6717073"/>
              <a:ext cx="5130800" cy="0"/>
            </a:xfrm>
            <a:custGeom>
              <a:avLst/>
              <a:gdLst/>
              <a:ahLst/>
              <a:cxnLst/>
              <a:rect l="l" t="t" r="r" b="b"/>
              <a:pathLst>
                <a:path w="5130800">
                  <a:moveTo>
                    <a:pt x="0" y="0"/>
                  </a:moveTo>
                  <a:lnTo>
                    <a:pt x="5130733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67" name="object 16">
              <a:extLst>
                <a:ext uri="{FF2B5EF4-FFF2-40B4-BE49-F238E27FC236}">
                  <a16:creationId xmlns:a16="http://schemas.microsoft.com/office/drawing/2014/main" id="{3A5D6D5B-96D9-D24C-121B-30EAFE9CACC8}"/>
                </a:ext>
              </a:extLst>
            </p:cNvPr>
            <p:cNvSpPr/>
            <p:nvPr/>
          </p:nvSpPr>
          <p:spPr>
            <a:xfrm>
              <a:off x="3664809" y="5439625"/>
              <a:ext cx="5130800" cy="0"/>
            </a:xfrm>
            <a:custGeom>
              <a:avLst/>
              <a:gdLst/>
              <a:ahLst/>
              <a:cxnLst/>
              <a:rect l="l" t="t" r="r" b="b"/>
              <a:pathLst>
                <a:path w="5130800">
                  <a:moveTo>
                    <a:pt x="0" y="0"/>
                  </a:moveTo>
                  <a:lnTo>
                    <a:pt x="5130733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68" name="object 17">
              <a:extLst>
                <a:ext uri="{FF2B5EF4-FFF2-40B4-BE49-F238E27FC236}">
                  <a16:creationId xmlns:a16="http://schemas.microsoft.com/office/drawing/2014/main" id="{72749E0F-0B57-BE98-AA78-1236A3B72385}"/>
                </a:ext>
              </a:extLst>
            </p:cNvPr>
            <p:cNvSpPr/>
            <p:nvPr/>
          </p:nvSpPr>
          <p:spPr>
            <a:xfrm>
              <a:off x="3664809" y="5031260"/>
              <a:ext cx="5130800" cy="0"/>
            </a:xfrm>
            <a:custGeom>
              <a:avLst/>
              <a:gdLst/>
              <a:ahLst/>
              <a:cxnLst/>
              <a:rect l="l" t="t" r="r" b="b"/>
              <a:pathLst>
                <a:path w="5130800">
                  <a:moveTo>
                    <a:pt x="0" y="0"/>
                  </a:moveTo>
                  <a:lnTo>
                    <a:pt x="5130733" y="0"/>
                  </a:lnTo>
                </a:path>
              </a:pathLst>
            </a:custGeom>
            <a:ln w="10470">
              <a:solidFill>
                <a:srgbClr val="DFDF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69" name="object 18">
              <a:extLst>
                <a:ext uri="{FF2B5EF4-FFF2-40B4-BE49-F238E27FC236}">
                  <a16:creationId xmlns:a16="http://schemas.microsoft.com/office/drawing/2014/main" id="{C61DA4E6-4F6D-7218-622D-622982D619D6}"/>
                </a:ext>
              </a:extLst>
            </p:cNvPr>
            <p:cNvSpPr/>
            <p:nvPr/>
          </p:nvSpPr>
          <p:spPr>
            <a:xfrm>
              <a:off x="4654296" y="5204034"/>
              <a:ext cx="1774825" cy="2544445"/>
            </a:xfrm>
            <a:custGeom>
              <a:avLst/>
              <a:gdLst/>
              <a:ahLst/>
              <a:cxnLst/>
              <a:rect l="l" t="t" r="r" b="b"/>
              <a:pathLst>
                <a:path w="1774825" h="2544445">
                  <a:moveTo>
                    <a:pt x="418846" y="209423"/>
                  </a:moveTo>
                  <a:lnTo>
                    <a:pt x="413308" y="161404"/>
                  </a:lnTo>
                  <a:lnTo>
                    <a:pt x="397560" y="117322"/>
                  </a:lnTo>
                  <a:lnTo>
                    <a:pt x="372833" y="78435"/>
                  </a:lnTo>
                  <a:lnTo>
                    <a:pt x="340410" y="46012"/>
                  </a:lnTo>
                  <a:lnTo>
                    <a:pt x="301523" y="21285"/>
                  </a:lnTo>
                  <a:lnTo>
                    <a:pt x="257441" y="5537"/>
                  </a:lnTo>
                  <a:lnTo>
                    <a:pt x="209423" y="0"/>
                  </a:lnTo>
                  <a:lnTo>
                    <a:pt x="161404" y="5537"/>
                  </a:lnTo>
                  <a:lnTo>
                    <a:pt x="117322" y="21285"/>
                  </a:lnTo>
                  <a:lnTo>
                    <a:pt x="78447" y="46012"/>
                  </a:lnTo>
                  <a:lnTo>
                    <a:pt x="46012" y="78435"/>
                  </a:lnTo>
                  <a:lnTo>
                    <a:pt x="21285" y="117322"/>
                  </a:lnTo>
                  <a:lnTo>
                    <a:pt x="5537" y="161404"/>
                  </a:lnTo>
                  <a:lnTo>
                    <a:pt x="0" y="209423"/>
                  </a:lnTo>
                  <a:lnTo>
                    <a:pt x="0" y="2544432"/>
                  </a:lnTo>
                  <a:lnTo>
                    <a:pt x="418846" y="2544432"/>
                  </a:lnTo>
                  <a:lnTo>
                    <a:pt x="418846" y="209423"/>
                  </a:lnTo>
                  <a:close/>
                </a:path>
                <a:path w="1774825" h="2544445">
                  <a:moveTo>
                    <a:pt x="1774825" y="1047089"/>
                  </a:moveTo>
                  <a:lnTo>
                    <a:pt x="1769287" y="999070"/>
                  </a:lnTo>
                  <a:lnTo>
                    <a:pt x="1753539" y="954989"/>
                  </a:lnTo>
                  <a:lnTo>
                    <a:pt x="1728812" y="916114"/>
                  </a:lnTo>
                  <a:lnTo>
                    <a:pt x="1696389" y="883678"/>
                  </a:lnTo>
                  <a:lnTo>
                    <a:pt x="1657502" y="858951"/>
                  </a:lnTo>
                  <a:lnTo>
                    <a:pt x="1613420" y="843203"/>
                  </a:lnTo>
                  <a:lnTo>
                    <a:pt x="1565402" y="837666"/>
                  </a:lnTo>
                  <a:lnTo>
                    <a:pt x="1517383" y="843203"/>
                  </a:lnTo>
                  <a:lnTo>
                    <a:pt x="1473301" y="858951"/>
                  </a:lnTo>
                  <a:lnTo>
                    <a:pt x="1434426" y="883678"/>
                  </a:lnTo>
                  <a:lnTo>
                    <a:pt x="1401991" y="916114"/>
                  </a:lnTo>
                  <a:lnTo>
                    <a:pt x="1377276" y="954989"/>
                  </a:lnTo>
                  <a:lnTo>
                    <a:pt x="1361516" y="999070"/>
                  </a:lnTo>
                  <a:lnTo>
                    <a:pt x="1355991" y="1047089"/>
                  </a:lnTo>
                  <a:lnTo>
                    <a:pt x="1355991" y="2544432"/>
                  </a:lnTo>
                  <a:lnTo>
                    <a:pt x="1774825" y="2544432"/>
                  </a:lnTo>
                  <a:lnTo>
                    <a:pt x="1774825" y="1047089"/>
                  </a:lnTo>
                  <a:close/>
                </a:path>
              </a:pathLst>
            </a:custGeom>
            <a:solidFill>
              <a:srgbClr val="B8BDC7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70" name="object 19">
              <a:extLst>
                <a:ext uri="{FF2B5EF4-FFF2-40B4-BE49-F238E27FC236}">
                  <a16:creationId xmlns:a16="http://schemas.microsoft.com/office/drawing/2014/main" id="{A4F86B49-9635-EEA8-A46A-ED0EF20684CC}"/>
                </a:ext>
              </a:extLst>
            </p:cNvPr>
            <p:cNvSpPr/>
            <p:nvPr/>
          </p:nvSpPr>
          <p:spPr>
            <a:xfrm>
              <a:off x="7381964" y="5194649"/>
              <a:ext cx="419100" cy="2553970"/>
            </a:xfrm>
            <a:custGeom>
              <a:avLst/>
              <a:gdLst/>
              <a:ahLst/>
              <a:cxnLst/>
              <a:rect l="l" t="t" r="r" b="b"/>
              <a:pathLst>
                <a:path w="419100" h="2553970">
                  <a:moveTo>
                    <a:pt x="216471" y="1106474"/>
                  </a:moveTo>
                  <a:lnTo>
                    <a:pt x="216408" y="1078522"/>
                  </a:lnTo>
                  <a:lnTo>
                    <a:pt x="215798" y="1073315"/>
                  </a:lnTo>
                  <a:lnTo>
                    <a:pt x="211366" y="1069276"/>
                  </a:lnTo>
                  <a:lnTo>
                    <a:pt x="200215" y="1069276"/>
                  </a:lnTo>
                  <a:lnTo>
                    <a:pt x="195529" y="1073962"/>
                  </a:lnTo>
                  <a:lnTo>
                    <a:pt x="195605" y="1101902"/>
                  </a:lnTo>
                  <a:lnTo>
                    <a:pt x="196202" y="1107109"/>
                  </a:lnTo>
                  <a:lnTo>
                    <a:pt x="200634" y="1111148"/>
                  </a:lnTo>
                  <a:lnTo>
                    <a:pt x="211785" y="1111148"/>
                  </a:lnTo>
                  <a:lnTo>
                    <a:pt x="216471" y="1106474"/>
                  </a:lnTo>
                  <a:close/>
                </a:path>
                <a:path w="419100" h="2553970">
                  <a:moveTo>
                    <a:pt x="216471" y="1001763"/>
                  </a:moveTo>
                  <a:lnTo>
                    <a:pt x="216408" y="973823"/>
                  </a:lnTo>
                  <a:lnTo>
                    <a:pt x="215798" y="968603"/>
                  </a:lnTo>
                  <a:lnTo>
                    <a:pt x="211366" y="964565"/>
                  </a:lnTo>
                  <a:lnTo>
                    <a:pt x="200215" y="964565"/>
                  </a:lnTo>
                  <a:lnTo>
                    <a:pt x="195529" y="969251"/>
                  </a:lnTo>
                  <a:lnTo>
                    <a:pt x="195605" y="997204"/>
                  </a:lnTo>
                  <a:lnTo>
                    <a:pt x="196202" y="1002398"/>
                  </a:lnTo>
                  <a:lnTo>
                    <a:pt x="200634" y="1006449"/>
                  </a:lnTo>
                  <a:lnTo>
                    <a:pt x="211785" y="1006449"/>
                  </a:lnTo>
                  <a:lnTo>
                    <a:pt x="216471" y="1001763"/>
                  </a:lnTo>
                  <a:close/>
                </a:path>
                <a:path w="419100" h="2553970">
                  <a:moveTo>
                    <a:pt x="216471" y="897051"/>
                  </a:moveTo>
                  <a:lnTo>
                    <a:pt x="216408" y="869111"/>
                  </a:lnTo>
                  <a:lnTo>
                    <a:pt x="215798" y="863892"/>
                  </a:lnTo>
                  <a:lnTo>
                    <a:pt x="211366" y="859853"/>
                  </a:lnTo>
                  <a:lnTo>
                    <a:pt x="200215" y="859853"/>
                  </a:lnTo>
                  <a:lnTo>
                    <a:pt x="195529" y="864539"/>
                  </a:lnTo>
                  <a:lnTo>
                    <a:pt x="195605" y="892492"/>
                  </a:lnTo>
                  <a:lnTo>
                    <a:pt x="196202" y="897699"/>
                  </a:lnTo>
                  <a:lnTo>
                    <a:pt x="200634" y="901738"/>
                  </a:lnTo>
                  <a:lnTo>
                    <a:pt x="211785" y="901738"/>
                  </a:lnTo>
                  <a:lnTo>
                    <a:pt x="216471" y="897051"/>
                  </a:lnTo>
                  <a:close/>
                </a:path>
                <a:path w="419100" h="2553970">
                  <a:moveTo>
                    <a:pt x="216471" y="792353"/>
                  </a:moveTo>
                  <a:lnTo>
                    <a:pt x="216408" y="764400"/>
                  </a:lnTo>
                  <a:lnTo>
                    <a:pt x="215798" y="759180"/>
                  </a:lnTo>
                  <a:lnTo>
                    <a:pt x="211366" y="755142"/>
                  </a:lnTo>
                  <a:lnTo>
                    <a:pt x="200215" y="755142"/>
                  </a:lnTo>
                  <a:lnTo>
                    <a:pt x="195529" y="759841"/>
                  </a:lnTo>
                  <a:lnTo>
                    <a:pt x="195605" y="787781"/>
                  </a:lnTo>
                  <a:lnTo>
                    <a:pt x="196202" y="792988"/>
                  </a:lnTo>
                  <a:lnTo>
                    <a:pt x="200634" y="797026"/>
                  </a:lnTo>
                  <a:lnTo>
                    <a:pt x="211785" y="797026"/>
                  </a:lnTo>
                  <a:lnTo>
                    <a:pt x="216471" y="792353"/>
                  </a:lnTo>
                  <a:close/>
                </a:path>
                <a:path w="419100" h="2553970">
                  <a:moveTo>
                    <a:pt x="216471" y="687628"/>
                  </a:moveTo>
                  <a:lnTo>
                    <a:pt x="216408" y="659688"/>
                  </a:lnTo>
                  <a:lnTo>
                    <a:pt x="215798" y="654481"/>
                  </a:lnTo>
                  <a:lnTo>
                    <a:pt x="211366" y="650430"/>
                  </a:lnTo>
                  <a:lnTo>
                    <a:pt x="200215" y="650430"/>
                  </a:lnTo>
                  <a:lnTo>
                    <a:pt x="195529" y="655129"/>
                  </a:lnTo>
                  <a:lnTo>
                    <a:pt x="195605" y="683069"/>
                  </a:lnTo>
                  <a:lnTo>
                    <a:pt x="196202" y="688276"/>
                  </a:lnTo>
                  <a:lnTo>
                    <a:pt x="200634" y="692315"/>
                  </a:lnTo>
                  <a:lnTo>
                    <a:pt x="211785" y="692315"/>
                  </a:lnTo>
                  <a:lnTo>
                    <a:pt x="216471" y="687628"/>
                  </a:lnTo>
                  <a:close/>
                </a:path>
                <a:path w="419100" h="2553970">
                  <a:moveTo>
                    <a:pt x="216471" y="582917"/>
                  </a:moveTo>
                  <a:lnTo>
                    <a:pt x="216408" y="554977"/>
                  </a:lnTo>
                  <a:lnTo>
                    <a:pt x="215798" y="549770"/>
                  </a:lnTo>
                  <a:lnTo>
                    <a:pt x="211366" y="545731"/>
                  </a:lnTo>
                  <a:lnTo>
                    <a:pt x="200215" y="545731"/>
                  </a:lnTo>
                  <a:lnTo>
                    <a:pt x="195529" y="550418"/>
                  </a:lnTo>
                  <a:lnTo>
                    <a:pt x="195605" y="578370"/>
                  </a:lnTo>
                  <a:lnTo>
                    <a:pt x="196202" y="583565"/>
                  </a:lnTo>
                  <a:lnTo>
                    <a:pt x="200634" y="587616"/>
                  </a:lnTo>
                  <a:lnTo>
                    <a:pt x="211785" y="587616"/>
                  </a:lnTo>
                  <a:lnTo>
                    <a:pt x="216471" y="582917"/>
                  </a:lnTo>
                  <a:close/>
                </a:path>
                <a:path w="419100" h="2553970">
                  <a:moveTo>
                    <a:pt x="216471" y="478205"/>
                  </a:moveTo>
                  <a:lnTo>
                    <a:pt x="216408" y="450278"/>
                  </a:lnTo>
                  <a:lnTo>
                    <a:pt x="215798" y="445058"/>
                  </a:lnTo>
                  <a:lnTo>
                    <a:pt x="211366" y="441020"/>
                  </a:lnTo>
                  <a:lnTo>
                    <a:pt x="200215" y="441020"/>
                  </a:lnTo>
                  <a:lnTo>
                    <a:pt x="195529" y="445706"/>
                  </a:lnTo>
                  <a:lnTo>
                    <a:pt x="195605" y="473659"/>
                  </a:lnTo>
                  <a:lnTo>
                    <a:pt x="196202" y="478853"/>
                  </a:lnTo>
                  <a:lnTo>
                    <a:pt x="200634" y="482904"/>
                  </a:lnTo>
                  <a:lnTo>
                    <a:pt x="211785" y="482904"/>
                  </a:lnTo>
                  <a:lnTo>
                    <a:pt x="216471" y="478205"/>
                  </a:lnTo>
                  <a:close/>
                </a:path>
                <a:path w="419100" h="2553970">
                  <a:moveTo>
                    <a:pt x="216471" y="373507"/>
                  </a:moveTo>
                  <a:lnTo>
                    <a:pt x="216408" y="345567"/>
                  </a:lnTo>
                  <a:lnTo>
                    <a:pt x="215798" y="340347"/>
                  </a:lnTo>
                  <a:lnTo>
                    <a:pt x="211366" y="336308"/>
                  </a:lnTo>
                  <a:lnTo>
                    <a:pt x="200215" y="336308"/>
                  </a:lnTo>
                  <a:lnTo>
                    <a:pt x="195529" y="340995"/>
                  </a:lnTo>
                  <a:lnTo>
                    <a:pt x="195605" y="368947"/>
                  </a:lnTo>
                  <a:lnTo>
                    <a:pt x="196202" y="374154"/>
                  </a:lnTo>
                  <a:lnTo>
                    <a:pt x="200634" y="378193"/>
                  </a:lnTo>
                  <a:lnTo>
                    <a:pt x="211785" y="378193"/>
                  </a:lnTo>
                  <a:lnTo>
                    <a:pt x="216471" y="373507"/>
                  </a:lnTo>
                  <a:close/>
                </a:path>
                <a:path w="419100" h="2553970">
                  <a:moveTo>
                    <a:pt x="216471" y="268795"/>
                  </a:moveTo>
                  <a:lnTo>
                    <a:pt x="216408" y="240855"/>
                  </a:lnTo>
                  <a:lnTo>
                    <a:pt x="215798" y="235635"/>
                  </a:lnTo>
                  <a:lnTo>
                    <a:pt x="211366" y="231597"/>
                  </a:lnTo>
                  <a:lnTo>
                    <a:pt x="200215" y="231597"/>
                  </a:lnTo>
                  <a:lnTo>
                    <a:pt x="195529" y="236296"/>
                  </a:lnTo>
                  <a:lnTo>
                    <a:pt x="195605" y="264236"/>
                  </a:lnTo>
                  <a:lnTo>
                    <a:pt x="196202" y="269443"/>
                  </a:lnTo>
                  <a:lnTo>
                    <a:pt x="200634" y="273481"/>
                  </a:lnTo>
                  <a:lnTo>
                    <a:pt x="211785" y="273481"/>
                  </a:lnTo>
                  <a:lnTo>
                    <a:pt x="216471" y="268795"/>
                  </a:lnTo>
                  <a:close/>
                </a:path>
                <a:path w="419100" h="2553970">
                  <a:moveTo>
                    <a:pt x="279298" y="1147064"/>
                  </a:moveTo>
                  <a:lnTo>
                    <a:pt x="275374" y="1143152"/>
                  </a:lnTo>
                  <a:lnTo>
                    <a:pt x="140093" y="1143152"/>
                  </a:lnTo>
                  <a:lnTo>
                    <a:pt x="138747" y="1143469"/>
                  </a:lnTo>
                  <a:lnTo>
                    <a:pt x="133223" y="1146225"/>
                  </a:lnTo>
                  <a:lnTo>
                    <a:pt x="131470" y="1151483"/>
                  </a:lnTo>
                  <a:lnTo>
                    <a:pt x="199021" y="1286598"/>
                  </a:lnTo>
                  <a:lnTo>
                    <a:pt x="200393" y="1287970"/>
                  </a:lnTo>
                  <a:lnTo>
                    <a:pt x="206413" y="1290980"/>
                  </a:lnTo>
                  <a:lnTo>
                    <a:pt x="211658" y="1289227"/>
                  </a:lnTo>
                  <a:lnTo>
                    <a:pt x="278980" y="1154582"/>
                  </a:lnTo>
                  <a:lnTo>
                    <a:pt x="279298" y="1153248"/>
                  </a:lnTo>
                  <a:lnTo>
                    <a:pt x="279298" y="1147064"/>
                  </a:lnTo>
                  <a:close/>
                </a:path>
                <a:path w="419100" h="2553970">
                  <a:moveTo>
                    <a:pt x="279298" y="137744"/>
                  </a:moveTo>
                  <a:lnTo>
                    <a:pt x="278980" y="136398"/>
                  </a:lnTo>
                  <a:lnTo>
                    <a:pt x="211658" y="1752"/>
                  </a:lnTo>
                  <a:lnTo>
                    <a:pt x="206413" y="0"/>
                  </a:lnTo>
                  <a:lnTo>
                    <a:pt x="200393" y="3009"/>
                  </a:lnTo>
                  <a:lnTo>
                    <a:pt x="199021" y="4381"/>
                  </a:lnTo>
                  <a:lnTo>
                    <a:pt x="131470" y="139496"/>
                  </a:lnTo>
                  <a:lnTo>
                    <a:pt x="133223" y="144754"/>
                  </a:lnTo>
                  <a:lnTo>
                    <a:pt x="137541" y="146913"/>
                  </a:lnTo>
                  <a:lnTo>
                    <a:pt x="138798" y="147421"/>
                  </a:lnTo>
                  <a:lnTo>
                    <a:pt x="139649" y="147701"/>
                  </a:lnTo>
                  <a:lnTo>
                    <a:pt x="140538" y="147828"/>
                  </a:lnTo>
                  <a:lnTo>
                    <a:pt x="195529" y="147828"/>
                  </a:lnTo>
                  <a:lnTo>
                    <a:pt x="195605" y="159524"/>
                  </a:lnTo>
                  <a:lnTo>
                    <a:pt x="196202" y="164731"/>
                  </a:lnTo>
                  <a:lnTo>
                    <a:pt x="200634" y="168770"/>
                  </a:lnTo>
                  <a:lnTo>
                    <a:pt x="211785" y="168770"/>
                  </a:lnTo>
                  <a:lnTo>
                    <a:pt x="216471" y="164084"/>
                  </a:lnTo>
                  <a:lnTo>
                    <a:pt x="216471" y="147828"/>
                  </a:lnTo>
                  <a:lnTo>
                    <a:pt x="275374" y="147828"/>
                  </a:lnTo>
                  <a:lnTo>
                    <a:pt x="279298" y="143916"/>
                  </a:lnTo>
                  <a:lnTo>
                    <a:pt x="279298" y="137744"/>
                  </a:lnTo>
                  <a:close/>
                </a:path>
                <a:path w="419100" h="2553970">
                  <a:moveTo>
                    <a:pt x="418833" y="1580019"/>
                  </a:moveTo>
                  <a:lnTo>
                    <a:pt x="413308" y="1532001"/>
                  </a:lnTo>
                  <a:lnTo>
                    <a:pt x="397548" y="1487919"/>
                  </a:lnTo>
                  <a:lnTo>
                    <a:pt x="372833" y="1449044"/>
                  </a:lnTo>
                  <a:lnTo>
                    <a:pt x="340398" y="1416608"/>
                  </a:lnTo>
                  <a:lnTo>
                    <a:pt x="301523" y="1391881"/>
                  </a:lnTo>
                  <a:lnTo>
                    <a:pt x="257441" y="1376133"/>
                  </a:lnTo>
                  <a:lnTo>
                    <a:pt x="209423" y="1370596"/>
                  </a:lnTo>
                  <a:lnTo>
                    <a:pt x="161404" y="1376133"/>
                  </a:lnTo>
                  <a:lnTo>
                    <a:pt x="117322" y="1391881"/>
                  </a:lnTo>
                  <a:lnTo>
                    <a:pt x="78435" y="1416608"/>
                  </a:lnTo>
                  <a:lnTo>
                    <a:pt x="46012" y="1449044"/>
                  </a:lnTo>
                  <a:lnTo>
                    <a:pt x="21285" y="1487919"/>
                  </a:lnTo>
                  <a:lnTo>
                    <a:pt x="5537" y="1532001"/>
                  </a:lnTo>
                  <a:lnTo>
                    <a:pt x="0" y="1580019"/>
                  </a:lnTo>
                  <a:lnTo>
                    <a:pt x="0" y="2553817"/>
                  </a:lnTo>
                  <a:lnTo>
                    <a:pt x="418833" y="2553817"/>
                  </a:lnTo>
                  <a:lnTo>
                    <a:pt x="418833" y="1580019"/>
                  </a:lnTo>
                  <a:close/>
                </a:path>
              </a:pathLst>
            </a:custGeom>
            <a:solidFill>
              <a:srgbClr val="FB615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</p:grpSp>
      <p:sp>
        <p:nvSpPr>
          <p:cNvPr id="71" name="object 20">
            <a:extLst>
              <a:ext uri="{FF2B5EF4-FFF2-40B4-BE49-F238E27FC236}">
                <a16:creationId xmlns:a16="http://schemas.microsoft.com/office/drawing/2014/main" id="{E16E25E5-6339-D8D9-B1E5-E21359A7C641}"/>
              </a:ext>
            </a:extLst>
          </p:cNvPr>
          <p:cNvSpPr txBox="1"/>
          <p:nvPr/>
        </p:nvSpPr>
        <p:spPr>
          <a:xfrm>
            <a:off x="2741195" y="5343521"/>
            <a:ext cx="410864" cy="28108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marR="0" lvl="0" indent="0" algn="l" defTabSz="914400" rtl="0" eaLnBrk="1" fontAlgn="auto" latinLnBrk="1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79" b="0" i="0" u="none" strike="noStrike" kern="1200" cap="none" spc="-12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가락시장</a:t>
            </a:r>
            <a:endParaRPr kumimoji="0" sz="87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/>
              <a:ea typeface="에스코어 드림 3 Light" panose="020B0303030302020204" pitchFamily="34" charset="-127"/>
              <a:cs typeface="AppleSDGothicNeoM00"/>
            </a:endParaRPr>
          </a:p>
        </p:txBody>
      </p:sp>
      <p:sp>
        <p:nvSpPr>
          <p:cNvPr id="72" name="object 21">
            <a:extLst>
              <a:ext uri="{FF2B5EF4-FFF2-40B4-BE49-F238E27FC236}">
                <a16:creationId xmlns:a16="http://schemas.microsoft.com/office/drawing/2014/main" id="{AA8615D3-749C-DA4B-EB7A-34EBBD0A597C}"/>
              </a:ext>
            </a:extLst>
          </p:cNvPr>
          <p:cNvSpPr txBox="1"/>
          <p:nvPr/>
        </p:nvSpPr>
        <p:spPr>
          <a:xfrm>
            <a:off x="3566637" y="5343521"/>
            <a:ext cx="410864" cy="28108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marR="0" lvl="0" indent="0" algn="l" defTabSz="914400" rtl="0" eaLnBrk="1" fontAlgn="auto" latinLnBrk="1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79" b="0" i="0" u="none" strike="noStrike" kern="1200" cap="none" spc="-12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대형마트</a:t>
            </a:r>
            <a:endParaRPr kumimoji="0" sz="87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/>
              <a:ea typeface="에스코어 드림 3 Light" panose="020B0303030302020204" pitchFamily="34" charset="-127"/>
              <a:cs typeface="AppleSDGothicNeoM00"/>
            </a:endParaRPr>
          </a:p>
        </p:txBody>
      </p:sp>
      <p:sp>
        <p:nvSpPr>
          <p:cNvPr id="73" name="object 22">
            <a:extLst>
              <a:ext uri="{FF2B5EF4-FFF2-40B4-BE49-F238E27FC236}">
                <a16:creationId xmlns:a16="http://schemas.microsoft.com/office/drawing/2014/main" id="{7A2522D6-9B0B-4F0A-1DDE-26CBA8D322DB}"/>
              </a:ext>
            </a:extLst>
          </p:cNvPr>
          <p:cNvSpPr txBox="1"/>
          <p:nvPr/>
        </p:nvSpPr>
        <p:spPr>
          <a:xfrm>
            <a:off x="4447859" y="5343521"/>
            <a:ext cx="312287" cy="28108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marR="0" lvl="0" indent="0" algn="l" defTabSz="914400" rtl="0" eaLnBrk="1" fontAlgn="auto" latinLnBrk="1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79" b="0" i="0" u="none" strike="noStrike" kern="1200" cap="none" spc="-15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직거래</a:t>
            </a:r>
            <a:endParaRPr kumimoji="0" sz="87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/>
              <a:ea typeface="에스코어 드림 3 Light" panose="020B0303030302020204" pitchFamily="34" charset="-127"/>
              <a:cs typeface="AppleSDGothicNeoM00"/>
            </a:endParaRPr>
          </a:p>
        </p:txBody>
      </p:sp>
      <p:sp>
        <p:nvSpPr>
          <p:cNvPr id="74" name="object 23">
            <a:extLst>
              <a:ext uri="{FF2B5EF4-FFF2-40B4-BE49-F238E27FC236}">
                <a16:creationId xmlns:a16="http://schemas.microsoft.com/office/drawing/2014/main" id="{6234EC59-4107-B958-5F94-BBEEFF63B3D2}"/>
              </a:ext>
            </a:extLst>
          </p:cNvPr>
          <p:cNvSpPr txBox="1"/>
          <p:nvPr/>
        </p:nvSpPr>
        <p:spPr>
          <a:xfrm>
            <a:off x="1795543" y="5095888"/>
            <a:ext cx="358880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marR="0" lvl="0" indent="0" algn="l" defTabSz="914400" rtl="0" eaLnBrk="1" fontAlgn="auto" latinLnBrk="1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79" b="0" i="0" u="none" strike="noStrike" kern="1200" cap="none" spc="-6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14,000</a:t>
            </a:r>
            <a:endParaRPr kumimoji="0" sz="87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/>
              <a:ea typeface="에스코어 드림 3 Light" panose="020B0303030302020204" pitchFamily="34" charset="-127"/>
              <a:cs typeface="AppleSDGothicNeoM00"/>
            </a:endParaRPr>
          </a:p>
        </p:txBody>
      </p:sp>
      <p:sp>
        <p:nvSpPr>
          <p:cNvPr id="75" name="object 24">
            <a:extLst>
              <a:ext uri="{FF2B5EF4-FFF2-40B4-BE49-F238E27FC236}">
                <a16:creationId xmlns:a16="http://schemas.microsoft.com/office/drawing/2014/main" id="{23F8DFBE-0B89-B373-929C-69A691D16CEE}"/>
              </a:ext>
            </a:extLst>
          </p:cNvPr>
          <p:cNvSpPr txBox="1"/>
          <p:nvPr/>
        </p:nvSpPr>
        <p:spPr>
          <a:xfrm>
            <a:off x="1798857" y="4054574"/>
            <a:ext cx="355800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marR="0" lvl="0" indent="0" algn="l" defTabSz="914400" rtl="0" eaLnBrk="1" fontAlgn="auto" latinLnBrk="1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79" b="0" i="0" u="none" strike="noStrike" kern="1200" cap="none" spc="-6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19,000</a:t>
            </a:r>
            <a:endParaRPr kumimoji="0" sz="87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/>
              <a:ea typeface="에스코어 드림 3 Light" panose="020B0303030302020204" pitchFamily="34" charset="-127"/>
              <a:cs typeface="AppleSDGothicNeoM00"/>
            </a:endParaRPr>
          </a:p>
        </p:txBody>
      </p:sp>
      <p:sp>
        <p:nvSpPr>
          <p:cNvPr id="76" name="object 25">
            <a:extLst>
              <a:ext uri="{FF2B5EF4-FFF2-40B4-BE49-F238E27FC236}">
                <a16:creationId xmlns:a16="http://schemas.microsoft.com/office/drawing/2014/main" id="{79D8D672-15B1-D210-4D37-A6331544D4B4}"/>
              </a:ext>
            </a:extLst>
          </p:cNvPr>
          <p:cNvSpPr txBox="1"/>
          <p:nvPr/>
        </p:nvSpPr>
        <p:spPr>
          <a:xfrm>
            <a:off x="1770627" y="3533860"/>
            <a:ext cx="383909" cy="365083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33886" marR="0" lvl="0" indent="0" algn="l" defTabSz="914400" rtl="0" eaLnBrk="1" fontAlgn="auto" latinLnBrk="1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79" b="0" i="0" u="none" strike="noStrike" kern="1200" cap="none" spc="-6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21,000</a:t>
            </a:r>
            <a:endParaRPr kumimoji="0" sz="87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/>
              <a:ea typeface="에스코어 드림 3 Light" panose="020B0303030302020204" pitchFamily="34" charset="-127"/>
              <a:cs typeface="AppleSDGothicNeoM0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4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/>
              <a:ea typeface="에스코어 드림 3 Light" panose="020B0303030302020204" pitchFamily="34" charset="-127"/>
              <a:cs typeface="AppleSDGothicNeoM00"/>
            </a:endParaRPr>
          </a:p>
          <a:p>
            <a:pPr marL="7701" marR="0" lvl="0" indent="0" algn="l" defTabSz="914400" rtl="0" eaLnBrk="1" fontAlgn="auto" latinLnBrk="1" hangingPunct="1">
              <a:lnSpc>
                <a:spcPct val="100000"/>
              </a:lnSpc>
              <a:spcBef>
                <a:spcPts val="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79" b="0" i="0" u="none" strike="noStrike" kern="1200" cap="none" spc="-6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20,000</a:t>
            </a:r>
            <a:endParaRPr kumimoji="0" sz="87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/>
              <a:ea typeface="에스코어 드림 3 Light" panose="020B0303030302020204" pitchFamily="34" charset="-127"/>
              <a:cs typeface="AppleSDGothicNeoM00"/>
            </a:endParaRPr>
          </a:p>
        </p:txBody>
      </p:sp>
      <p:sp>
        <p:nvSpPr>
          <p:cNvPr id="77" name="object 26">
            <a:extLst>
              <a:ext uri="{FF2B5EF4-FFF2-40B4-BE49-F238E27FC236}">
                <a16:creationId xmlns:a16="http://schemas.microsoft.com/office/drawing/2014/main" id="{12427917-9AAD-02FC-BC86-E15415DB63D1}"/>
              </a:ext>
            </a:extLst>
          </p:cNvPr>
          <p:cNvSpPr txBox="1"/>
          <p:nvPr/>
        </p:nvSpPr>
        <p:spPr>
          <a:xfrm>
            <a:off x="1792914" y="4314817"/>
            <a:ext cx="361576" cy="58437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marR="0" lvl="0" indent="0" algn="l" defTabSz="914400" rtl="0" eaLnBrk="1" fontAlgn="auto" latinLnBrk="1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79" b="0" i="0" u="none" strike="noStrike" kern="1200" cap="none" spc="-6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18,000</a:t>
            </a:r>
            <a:endParaRPr kumimoji="0" sz="87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/>
              <a:ea typeface="에스코어 드림 3 Light" panose="020B0303030302020204" pitchFamily="34" charset="-127"/>
              <a:cs typeface="AppleSDGothicNeoM0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4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/>
              <a:ea typeface="에스코어 드림 3 Light" panose="020B0303030302020204" pitchFamily="34" charset="-127"/>
              <a:cs typeface="AppleSDGothicNeoM00"/>
            </a:endParaRPr>
          </a:p>
          <a:p>
            <a:pPr marL="11167" marR="0" lvl="0" indent="0" algn="l" defTabSz="914400" rtl="0" eaLnBrk="1" fontAlgn="auto" latinLnBrk="1" hangingPunct="1">
              <a:lnSpc>
                <a:spcPct val="100000"/>
              </a:lnSpc>
              <a:spcBef>
                <a:spcPts val="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79" b="0" i="0" u="none" strike="noStrike" kern="1200" cap="none" spc="-6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16,000</a:t>
            </a:r>
            <a:endParaRPr kumimoji="0" sz="87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/>
              <a:ea typeface="에스코어 드림 3 Light" panose="020B0303030302020204" pitchFamily="34" charset="-127"/>
              <a:cs typeface="AppleSDGothicNeoM0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4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/>
              <a:ea typeface="에스코어 드림 3 Light" panose="020B0303030302020204" pitchFamily="34" charset="-127"/>
              <a:cs typeface="AppleSDGothicNeoM00"/>
            </a:endParaRPr>
          </a:p>
          <a:p>
            <a:pPr marL="16173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79" b="0" i="0" u="none" strike="noStrike" kern="1200" cap="none" spc="-6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ppleSDGothicNeoM00"/>
                <a:ea typeface="에스코어 드림 3 Light" panose="020B0303030302020204" pitchFamily="34" charset="-127"/>
                <a:cs typeface="AppleSDGothicNeoM00"/>
              </a:rPr>
              <a:t>15,000</a:t>
            </a:r>
            <a:endParaRPr kumimoji="0" sz="87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/>
              <a:ea typeface="에스코어 드림 3 Light" panose="020B0303030302020204" pitchFamily="34" charset="-127"/>
              <a:cs typeface="AppleSDGothicNeoM00"/>
            </a:endParaRPr>
          </a:p>
        </p:txBody>
      </p:sp>
      <p:sp>
        <p:nvSpPr>
          <p:cNvPr id="78" name="object 27">
            <a:extLst>
              <a:ext uri="{FF2B5EF4-FFF2-40B4-BE49-F238E27FC236}">
                <a16:creationId xmlns:a16="http://schemas.microsoft.com/office/drawing/2014/main" id="{9A12277B-B71C-36E5-C537-BA2E6D5F5DA3}"/>
              </a:ext>
            </a:extLst>
          </p:cNvPr>
          <p:cNvSpPr txBox="1"/>
          <p:nvPr/>
        </p:nvSpPr>
        <p:spPr>
          <a:xfrm>
            <a:off x="4712286" y="3991066"/>
            <a:ext cx="526383" cy="315420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0" lvl="0" indent="0" algn="l" defTabSz="914400" rtl="0" eaLnBrk="1" fontAlgn="auto" latinLnBrk="1" hangingPunct="1">
              <a:lnSpc>
                <a:spcPct val="100000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1" b="1" i="0" u="none" strike="noStrike" kern="1200" cap="none" spc="-13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에스코어 드림 7 ExtraBold"/>
                <a:ea typeface="에스코어 드림 3 Light" panose="020B0303030302020204" pitchFamily="34" charset="-127"/>
                <a:cs typeface="에스코어 드림 7 ExtraBold"/>
              </a:rPr>
              <a:t>1.3배</a:t>
            </a:r>
            <a:r>
              <a:rPr kumimoji="0" sz="1001" b="1" i="0" u="none" strike="noStrike" kern="1200" cap="none" spc="-18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에스코어 드림 7 ExtraBold"/>
                <a:ea typeface="에스코어 드림 3 Light" panose="020B0303030302020204" pitchFamily="34" charset="-127"/>
                <a:cs typeface="에스코어 드림 7 ExtraBold"/>
              </a:rPr>
              <a:t> </a:t>
            </a:r>
            <a:r>
              <a:rPr kumimoji="0" sz="1001" b="1" i="0" u="none" strike="noStrike" kern="1200" cap="none" spc="-82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에스코어 드림 7 ExtraBold"/>
                <a:ea typeface="에스코어 드림 3 Light" panose="020B0303030302020204" pitchFamily="34" charset="-127"/>
                <a:cs typeface="에스코어 드림 7 ExtraBold"/>
              </a:rPr>
              <a:t>가격</a:t>
            </a:r>
            <a:endParaRPr kumimoji="0" sz="10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7 ExtraBold"/>
              <a:ea typeface="에스코어 드림 3 Light" panose="020B0303030302020204" pitchFamily="34" charset="-127"/>
              <a:cs typeface="에스코어 드림 7 ExtraBold"/>
            </a:endParaRPr>
          </a:p>
        </p:txBody>
      </p:sp>
      <p:grpSp>
        <p:nvGrpSpPr>
          <p:cNvPr id="79" name="object 29">
            <a:extLst>
              <a:ext uri="{FF2B5EF4-FFF2-40B4-BE49-F238E27FC236}">
                <a16:creationId xmlns:a16="http://schemas.microsoft.com/office/drawing/2014/main" id="{D83E896A-E873-E52D-7BC3-B2502B2D9B80}"/>
              </a:ext>
            </a:extLst>
          </p:cNvPr>
          <p:cNvGrpSpPr/>
          <p:nvPr/>
        </p:nvGrpSpPr>
        <p:grpSpPr>
          <a:xfrm>
            <a:off x="6273787" y="3097130"/>
            <a:ext cx="4724357" cy="2539886"/>
            <a:chOff x="10345234" y="4146470"/>
            <a:chExt cx="7790815" cy="4188460"/>
          </a:xfrm>
        </p:grpSpPr>
        <p:sp>
          <p:nvSpPr>
            <p:cNvPr id="80" name="object 30">
              <a:extLst>
                <a:ext uri="{FF2B5EF4-FFF2-40B4-BE49-F238E27FC236}">
                  <a16:creationId xmlns:a16="http://schemas.microsoft.com/office/drawing/2014/main" id="{2372A031-20F0-5843-7218-EB3BF4916ED7}"/>
                </a:ext>
              </a:extLst>
            </p:cNvPr>
            <p:cNvSpPr/>
            <p:nvPr/>
          </p:nvSpPr>
          <p:spPr>
            <a:xfrm>
              <a:off x="10345234" y="4146470"/>
              <a:ext cx="7790815" cy="4188460"/>
            </a:xfrm>
            <a:custGeom>
              <a:avLst/>
              <a:gdLst/>
              <a:ahLst/>
              <a:cxnLst/>
              <a:rect l="l" t="t" r="r" b="b"/>
              <a:pathLst>
                <a:path w="7790815" h="4188459">
                  <a:moveTo>
                    <a:pt x="7622804" y="0"/>
                  </a:moveTo>
                  <a:lnTo>
                    <a:pt x="167534" y="0"/>
                  </a:lnTo>
                  <a:lnTo>
                    <a:pt x="122995" y="5984"/>
                  </a:lnTo>
                  <a:lnTo>
                    <a:pt x="82974" y="22872"/>
                  </a:lnTo>
                  <a:lnTo>
                    <a:pt x="49067" y="49067"/>
                  </a:lnTo>
                  <a:lnTo>
                    <a:pt x="22872" y="82974"/>
                  </a:lnTo>
                  <a:lnTo>
                    <a:pt x="5984" y="122995"/>
                  </a:lnTo>
                  <a:lnTo>
                    <a:pt x="0" y="167534"/>
                  </a:lnTo>
                  <a:lnTo>
                    <a:pt x="0" y="4020819"/>
                  </a:lnTo>
                  <a:lnTo>
                    <a:pt x="5984" y="4065358"/>
                  </a:lnTo>
                  <a:lnTo>
                    <a:pt x="22872" y="4105379"/>
                  </a:lnTo>
                  <a:lnTo>
                    <a:pt x="49067" y="4139286"/>
                  </a:lnTo>
                  <a:lnTo>
                    <a:pt x="82974" y="4165481"/>
                  </a:lnTo>
                  <a:lnTo>
                    <a:pt x="122995" y="4182369"/>
                  </a:lnTo>
                  <a:lnTo>
                    <a:pt x="167534" y="4188354"/>
                  </a:lnTo>
                  <a:lnTo>
                    <a:pt x="7622804" y="4188354"/>
                  </a:lnTo>
                  <a:lnTo>
                    <a:pt x="7667343" y="4182369"/>
                  </a:lnTo>
                  <a:lnTo>
                    <a:pt x="7707364" y="4165481"/>
                  </a:lnTo>
                  <a:lnTo>
                    <a:pt x="7741270" y="4139286"/>
                  </a:lnTo>
                  <a:lnTo>
                    <a:pt x="7767466" y="4105379"/>
                  </a:lnTo>
                  <a:lnTo>
                    <a:pt x="7784354" y="4065358"/>
                  </a:lnTo>
                  <a:lnTo>
                    <a:pt x="7790338" y="4020819"/>
                  </a:lnTo>
                  <a:lnTo>
                    <a:pt x="7790338" y="167534"/>
                  </a:lnTo>
                  <a:lnTo>
                    <a:pt x="7784354" y="122995"/>
                  </a:lnTo>
                  <a:lnTo>
                    <a:pt x="7767466" y="82974"/>
                  </a:lnTo>
                  <a:lnTo>
                    <a:pt x="7741270" y="49067"/>
                  </a:lnTo>
                  <a:lnTo>
                    <a:pt x="7707364" y="22872"/>
                  </a:lnTo>
                  <a:lnTo>
                    <a:pt x="7667343" y="5984"/>
                  </a:lnTo>
                  <a:lnTo>
                    <a:pt x="762280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pic>
          <p:nvPicPr>
            <p:cNvPr id="81" name="object 31">
              <a:extLst>
                <a:ext uri="{FF2B5EF4-FFF2-40B4-BE49-F238E27FC236}">
                  <a16:creationId xmlns:a16="http://schemas.microsoft.com/office/drawing/2014/main" id="{71749BCB-CCCF-FE88-1FE0-2B48095D11B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16360" y="5734642"/>
              <a:ext cx="4428690" cy="2600182"/>
            </a:xfrm>
            <a:prstGeom prst="rect">
              <a:avLst/>
            </a:prstGeom>
          </p:spPr>
        </p:pic>
        <p:sp>
          <p:nvSpPr>
            <p:cNvPr id="82" name="object 32">
              <a:extLst>
                <a:ext uri="{FF2B5EF4-FFF2-40B4-BE49-F238E27FC236}">
                  <a16:creationId xmlns:a16="http://schemas.microsoft.com/office/drawing/2014/main" id="{A074D240-29CE-6986-5548-C44EC5788C02}"/>
                </a:ext>
              </a:extLst>
            </p:cNvPr>
            <p:cNvSpPr/>
            <p:nvPr/>
          </p:nvSpPr>
          <p:spPr>
            <a:xfrm>
              <a:off x="12712751" y="5865424"/>
              <a:ext cx="3140710" cy="2422525"/>
            </a:xfrm>
            <a:custGeom>
              <a:avLst/>
              <a:gdLst/>
              <a:ahLst/>
              <a:cxnLst/>
              <a:rect l="l" t="t" r="r" b="b"/>
              <a:pathLst>
                <a:path w="3140709" h="2422525">
                  <a:moveTo>
                    <a:pt x="127723" y="2322893"/>
                  </a:moveTo>
                  <a:lnTo>
                    <a:pt x="125641" y="2285212"/>
                  </a:lnTo>
                  <a:lnTo>
                    <a:pt x="125463" y="2322893"/>
                  </a:lnTo>
                  <a:lnTo>
                    <a:pt x="125488" y="2421013"/>
                  </a:lnTo>
                  <a:lnTo>
                    <a:pt x="125615" y="2422461"/>
                  </a:lnTo>
                  <a:lnTo>
                    <a:pt x="125768" y="2420836"/>
                  </a:lnTo>
                  <a:lnTo>
                    <a:pt x="127012" y="2366327"/>
                  </a:lnTo>
                  <a:lnTo>
                    <a:pt x="127723" y="2322893"/>
                  </a:lnTo>
                  <a:close/>
                </a:path>
                <a:path w="3140709" h="2422525">
                  <a:moveTo>
                    <a:pt x="135013" y="1034897"/>
                  </a:moveTo>
                  <a:lnTo>
                    <a:pt x="132905" y="1103287"/>
                  </a:lnTo>
                  <a:lnTo>
                    <a:pt x="118135" y="1267866"/>
                  </a:lnTo>
                  <a:lnTo>
                    <a:pt x="78054" y="1467802"/>
                  </a:lnTo>
                  <a:lnTo>
                    <a:pt x="0" y="1642211"/>
                  </a:lnTo>
                  <a:lnTo>
                    <a:pt x="20980" y="1682292"/>
                  </a:lnTo>
                  <a:lnTo>
                    <a:pt x="66598" y="1805825"/>
                  </a:lnTo>
                  <a:lnTo>
                    <a:pt x="110845" y="2017725"/>
                  </a:lnTo>
                  <a:lnTo>
                    <a:pt x="125641" y="2285212"/>
                  </a:lnTo>
                  <a:lnTo>
                    <a:pt x="125895" y="2236533"/>
                  </a:lnTo>
                  <a:lnTo>
                    <a:pt x="126606" y="2120950"/>
                  </a:lnTo>
                  <a:lnTo>
                    <a:pt x="127584" y="1977555"/>
                  </a:lnTo>
                  <a:lnTo>
                    <a:pt x="129324" y="1743113"/>
                  </a:lnTo>
                  <a:lnTo>
                    <a:pt x="132181" y="1380553"/>
                  </a:lnTo>
                  <a:lnTo>
                    <a:pt x="135013" y="1034897"/>
                  </a:lnTo>
                  <a:close/>
                </a:path>
                <a:path w="3140709" h="2422525">
                  <a:moveTo>
                    <a:pt x="3140164" y="0"/>
                  </a:moveTo>
                  <a:lnTo>
                    <a:pt x="3084690" y="10972"/>
                  </a:lnTo>
                  <a:lnTo>
                    <a:pt x="2972625" y="595122"/>
                  </a:lnTo>
                  <a:lnTo>
                    <a:pt x="3113227" y="522287"/>
                  </a:lnTo>
                  <a:lnTo>
                    <a:pt x="3110217" y="355803"/>
                  </a:lnTo>
                  <a:lnTo>
                    <a:pt x="3120275" y="185712"/>
                  </a:lnTo>
                  <a:lnTo>
                    <a:pt x="3133547" y="53327"/>
                  </a:lnTo>
                  <a:lnTo>
                    <a:pt x="3140164" y="0"/>
                  </a:lnTo>
                  <a:close/>
                </a:path>
              </a:pathLst>
            </a:custGeom>
            <a:solidFill>
              <a:srgbClr val="EDA7A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pic>
          <p:nvPicPr>
            <p:cNvPr id="83" name="object 33">
              <a:extLst>
                <a:ext uri="{FF2B5EF4-FFF2-40B4-BE49-F238E27FC236}">
                  <a16:creationId xmlns:a16="http://schemas.microsoft.com/office/drawing/2014/main" id="{67FEBA7B-4215-C045-06CE-546FA9DFE00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8358" y="4376830"/>
              <a:ext cx="3350683" cy="3957994"/>
            </a:xfrm>
            <a:prstGeom prst="rect">
              <a:avLst/>
            </a:prstGeom>
          </p:spPr>
        </p:pic>
        <p:sp>
          <p:nvSpPr>
            <p:cNvPr id="84" name="object 34">
              <a:extLst>
                <a:ext uri="{FF2B5EF4-FFF2-40B4-BE49-F238E27FC236}">
                  <a16:creationId xmlns:a16="http://schemas.microsoft.com/office/drawing/2014/main" id="{EE5BB95B-FA3C-5A1F-3E8C-D09CD730404C}"/>
                </a:ext>
              </a:extLst>
            </p:cNvPr>
            <p:cNvSpPr/>
            <p:nvPr/>
          </p:nvSpPr>
          <p:spPr>
            <a:xfrm>
              <a:off x="12847776" y="4565306"/>
              <a:ext cx="2932430" cy="3769995"/>
            </a:xfrm>
            <a:custGeom>
              <a:avLst/>
              <a:gdLst/>
              <a:ahLst/>
              <a:cxnLst/>
              <a:rect l="l" t="t" r="r" b="b"/>
              <a:pathLst>
                <a:path w="2932430" h="3769995">
                  <a:moveTo>
                    <a:pt x="2617721" y="0"/>
                  </a:moveTo>
                  <a:lnTo>
                    <a:pt x="314126" y="0"/>
                  </a:lnTo>
                  <a:lnTo>
                    <a:pt x="267706" y="3406"/>
                  </a:lnTo>
                  <a:lnTo>
                    <a:pt x="223400" y="13300"/>
                  </a:lnTo>
                  <a:lnTo>
                    <a:pt x="181696" y="29196"/>
                  </a:lnTo>
                  <a:lnTo>
                    <a:pt x="143079" y="50609"/>
                  </a:lnTo>
                  <a:lnTo>
                    <a:pt x="108034" y="77051"/>
                  </a:lnTo>
                  <a:lnTo>
                    <a:pt x="77048" y="108038"/>
                  </a:lnTo>
                  <a:lnTo>
                    <a:pt x="50606" y="143083"/>
                  </a:lnTo>
                  <a:lnTo>
                    <a:pt x="29194" y="181701"/>
                  </a:lnTo>
                  <a:lnTo>
                    <a:pt x="13299" y="223404"/>
                  </a:lnTo>
                  <a:lnTo>
                    <a:pt x="3405" y="267708"/>
                  </a:lnTo>
                  <a:lnTo>
                    <a:pt x="0" y="314126"/>
                  </a:lnTo>
                  <a:lnTo>
                    <a:pt x="0" y="3769518"/>
                  </a:lnTo>
                  <a:lnTo>
                    <a:pt x="2931847" y="3769518"/>
                  </a:lnTo>
                  <a:lnTo>
                    <a:pt x="2931847" y="314126"/>
                  </a:lnTo>
                  <a:lnTo>
                    <a:pt x="2928442" y="267708"/>
                  </a:lnTo>
                  <a:lnTo>
                    <a:pt x="2918548" y="223404"/>
                  </a:lnTo>
                  <a:lnTo>
                    <a:pt x="2902652" y="181701"/>
                  </a:lnTo>
                  <a:lnTo>
                    <a:pt x="2881241" y="143083"/>
                  </a:lnTo>
                  <a:lnTo>
                    <a:pt x="2854799" y="108038"/>
                  </a:lnTo>
                  <a:lnTo>
                    <a:pt x="2823813" y="77051"/>
                  </a:lnTo>
                  <a:lnTo>
                    <a:pt x="2788768" y="50609"/>
                  </a:lnTo>
                  <a:lnTo>
                    <a:pt x="2750151" y="29196"/>
                  </a:lnTo>
                  <a:lnTo>
                    <a:pt x="2708446" y="13300"/>
                  </a:lnTo>
                  <a:lnTo>
                    <a:pt x="2664141" y="3406"/>
                  </a:lnTo>
                  <a:lnTo>
                    <a:pt x="26177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pic>
          <p:nvPicPr>
            <p:cNvPr id="85" name="object 35">
              <a:extLst>
                <a:ext uri="{FF2B5EF4-FFF2-40B4-BE49-F238E27FC236}">
                  <a16:creationId xmlns:a16="http://schemas.microsoft.com/office/drawing/2014/main" id="{765FF436-D5C3-F1BA-AA9D-C7E0593C860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04839" y="4753781"/>
              <a:ext cx="2617721" cy="3581043"/>
            </a:xfrm>
            <a:prstGeom prst="rect">
              <a:avLst/>
            </a:prstGeom>
          </p:spPr>
        </p:pic>
        <p:sp>
          <p:nvSpPr>
            <p:cNvPr id="86" name="object 36">
              <a:extLst>
                <a:ext uri="{FF2B5EF4-FFF2-40B4-BE49-F238E27FC236}">
                  <a16:creationId xmlns:a16="http://schemas.microsoft.com/office/drawing/2014/main" id="{ECD0E56B-1CDF-50DB-C6E4-B60C3182EE7C}"/>
                </a:ext>
              </a:extLst>
            </p:cNvPr>
            <p:cNvSpPr/>
            <p:nvPr/>
          </p:nvSpPr>
          <p:spPr>
            <a:xfrm>
              <a:off x="13790157" y="7214440"/>
              <a:ext cx="1047115" cy="502920"/>
            </a:xfrm>
            <a:custGeom>
              <a:avLst/>
              <a:gdLst/>
              <a:ahLst/>
              <a:cxnLst/>
              <a:rect l="l" t="t" r="r" b="b"/>
              <a:pathLst>
                <a:path w="1047115" h="502920">
                  <a:moveTo>
                    <a:pt x="795787" y="0"/>
                  </a:moveTo>
                  <a:lnTo>
                    <a:pt x="251301" y="0"/>
                  </a:lnTo>
                  <a:lnTo>
                    <a:pt x="206129" y="4048"/>
                  </a:lnTo>
                  <a:lnTo>
                    <a:pt x="163613" y="15721"/>
                  </a:lnTo>
                  <a:lnTo>
                    <a:pt x="124463" y="34309"/>
                  </a:lnTo>
                  <a:lnTo>
                    <a:pt x="89390" y="59102"/>
                  </a:lnTo>
                  <a:lnTo>
                    <a:pt x="59102" y="89390"/>
                  </a:lnTo>
                  <a:lnTo>
                    <a:pt x="34309" y="124463"/>
                  </a:lnTo>
                  <a:lnTo>
                    <a:pt x="15721" y="163613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4048" y="296473"/>
                  </a:lnTo>
                  <a:lnTo>
                    <a:pt x="15721" y="338989"/>
                  </a:lnTo>
                  <a:lnTo>
                    <a:pt x="34309" y="378138"/>
                  </a:lnTo>
                  <a:lnTo>
                    <a:pt x="59102" y="413212"/>
                  </a:lnTo>
                  <a:lnTo>
                    <a:pt x="89390" y="443500"/>
                  </a:lnTo>
                  <a:lnTo>
                    <a:pt x="124463" y="468292"/>
                  </a:lnTo>
                  <a:lnTo>
                    <a:pt x="163613" y="486880"/>
                  </a:lnTo>
                  <a:lnTo>
                    <a:pt x="206129" y="498553"/>
                  </a:lnTo>
                  <a:lnTo>
                    <a:pt x="251301" y="502602"/>
                  </a:lnTo>
                  <a:lnTo>
                    <a:pt x="795787" y="502602"/>
                  </a:lnTo>
                  <a:lnTo>
                    <a:pt x="840959" y="498553"/>
                  </a:lnTo>
                  <a:lnTo>
                    <a:pt x="883475" y="486880"/>
                  </a:lnTo>
                  <a:lnTo>
                    <a:pt x="922624" y="468292"/>
                  </a:lnTo>
                  <a:lnTo>
                    <a:pt x="957698" y="443500"/>
                  </a:lnTo>
                  <a:lnTo>
                    <a:pt x="987986" y="413212"/>
                  </a:lnTo>
                  <a:lnTo>
                    <a:pt x="1012778" y="378138"/>
                  </a:lnTo>
                  <a:lnTo>
                    <a:pt x="1031366" y="338989"/>
                  </a:lnTo>
                  <a:lnTo>
                    <a:pt x="1043039" y="296473"/>
                  </a:lnTo>
                  <a:lnTo>
                    <a:pt x="1047088" y="251301"/>
                  </a:lnTo>
                  <a:lnTo>
                    <a:pt x="1043039" y="206129"/>
                  </a:lnTo>
                  <a:lnTo>
                    <a:pt x="1031366" y="163613"/>
                  </a:lnTo>
                  <a:lnTo>
                    <a:pt x="1012778" y="124463"/>
                  </a:lnTo>
                  <a:lnTo>
                    <a:pt x="987986" y="89390"/>
                  </a:lnTo>
                  <a:lnTo>
                    <a:pt x="957698" y="59102"/>
                  </a:lnTo>
                  <a:lnTo>
                    <a:pt x="922624" y="34309"/>
                  </a:lnTo>
                  <a:lnTo>
                    <a:pt x="883475" y="15721"/>
                  </a:lnTo>
                  <a:lnTo>
                    <a:pt x="840959" y="4048"/>
                  </a:lnTo>
                  <a:lnTo>
                    <a:pt x="795787" y="0"/>
                  </a:lnTo>
                  <a:close/>
                </a:path>
              </a:pathLst>
            </a:custGeom>
            <a:solidFill>
              <a:srgbClr val="FB615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</p:grpSp>
      <p:sp>
        <p:nvSpPr>
          <p:cNvPr id="87" name="object 37">
            <a:extLst>
              <a:ext uri="{FF2B5EF4-FFF2-40B4-BE49-F238E27FC236}">
                <a16:creationId xmlns:a16="http://schemas.microsoft.com/office/drawing/2014/main" id="{31988722-2B28-B86F-C9D8-5594471F2671}"/>
              </a:ext>
            </a:extLst>
          </p:cNvPr>
          <p:cNvSpPr txBox="1"/>
          <p:nvPr/>
        </p:nvSpPr>
        <p:spPr>
          <a:xfrm>
            <a:off x="8539225" y="5000645"/>
            <a:ext cx="466131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 marR="0" lvl="0" indent="0" algn="l" defTabSz="914400" rtl="0" eaLnBrk="1" fontAlgn="auto" latinLnBrk="1" hangingPunct="1">
              <a:lnSpc>
                <a:spcPct val="100000"/>
              </a:lnSpc>
              <a:spcBef>
                <a:spcPts val="7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82" b="1" i="0" u="none" strike="noStrike" kern="1200" cap="none" spc="-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OTF Bold"/>
                <a:ea typeface="에스코어 드림 3 Light" panose="020B0303030302020204" pitchFamily="34" charset="-127"/>
                <a:cs typeface="나눔스퀘어OTF Bold"/>
              </a:rPr>
              <a:t>주문</a:t>
            </a:r>
            <a:endParaRPr kumimoji="0" sz="118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Bold"/>
              <a:ea typeface="에스코어 드림 3 Light" panose="020B0303030302020204" pitchFamily="34" charset="-127"/>
              <a:cs typeface="나눔스퀘어OTF Bold"/>
            </a:endParaRPr>
          </a:p>
        </p:txBody>
      </p:sp>
      <p:grpSp>
        <p:nvGrpSpPr>
          <p:cNvPr id="88" name="object 38">
            <a:extLst>
              <a:ext uri="{FF2B5EF4-FFF2-40B4-BE49-F238E27FC236}">
                <a16:creationId xmlns:a16="http://schemas.microsoft.com/office/drawing/2014/main" id="{2AABC474-7C03-89C0-5B37-07F4651B4D18}"/>
              </a:ext>
            </a:extLst>
          </p:cNvPr>
          <p:cNvGrpSpPr/>
          <p:nvPr/>
        </p:nvGrpSpPr>
        <p:grpSpPr>
          <a:xfrm>
            <a:off x="7310580" y="3825639"/>
            <a:ext cx="2430143" cy="1811344"/>
            <a:chOff x="12054983" y="5347835"/>
            <a:chExt cx="4007485" cy="2987040"/>
          </a:xfrm>
        </p:grpSpPr>
        <p:pic>
          <p:nvPicPr>
            <p:cNvPr id="89" name="object 39">
              <a:extLst>
                <a:ext uri="{FF2B5EF4-FFF2-40B4-BE49-F238E27FC236}">
                  <a16:creationId xmlns:a16="http://schemas.microsoft.com/office/drawing/2014/main" id="{8EA1D641-EBF3-8BAE-7D24-D4201B45E4B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49325" y="5654277"/>
              <a:ext cx="1528749" cy="1444982"/>
            </a:xfrm>
            <a:prstGeom prst="rect">
              <a:avLst/>
            </a:prstGeom>
          </p:spPr>
        </p:pic>
        <p:sp>
          <p:nvSpPr>
            <p:cNvPr id="90" name="object 40">
              <a:extLst>
                <a:ext uri="{FF2B5EF4-FFF2-40B4-BE49-F238E27FC236}">
                  <a16:creationId xmlns:a16="http://schemas.microsoft.com/office/drawing/2014/main" id="{1E065FF9-75E6-80EB-E410-0326FAAA8AA5}"/>
                </a:ext>
              </a:extLst>
            </p:cNvPr>
            <p:cNvSpPr/>
            <p:nvPr/>
          </p:nvSpPr>
          <p:spPr>
            <a:xfrm>
              <a:off x="13737800" y="5961797"/>
              <a:ext cx="1151890" cy="258445"/>
            </a:xfrm>
            <a:custGeom>
              <a:avLst/>
              <a:gdLst/>
              <a:ahLst/>
              <a:cxnLst/>
              <a:rect l="l" t="t" r="r" b="b"/>
              <a:pathLst>
                <a:path w="1151890" h="258445">
                  <a:moveTo>
                    <a:pt x="579123" y="0"/>
                  </a:moveTo>
                  <a:lnTo>
                    <a:pt x="572673" y="0"/>
                  </a:lnTo>
                  <a:lnTo>
                    <a:pt x="0" y="132257"/>
                  </a:lnTo>
                  <a:lnTo>
                    <a:pt x="575898" y="257908"/>
                  </a:lnTo>
                  <a:lnTo>
                    <a:pt x="1151797" y="132257"/>
                  </a:lnTo>
                  <a:lnTo>
                    <a:pt x="579123" y="0"/>
                  </a:lnTo>
                  <a:close/>
                </a:path>
              </a:pathLst>
            </a:custGeom>
            <a:solidFill>
              <a:srgbClr val="48403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91" name="object 41">
              <a:extLst>
                <a:ext uri="{FF2B5EF4-FFF2-40B4-BE49-F238E27FC236}">
                  <a16:creationId xmlns:a16="http://schemas.microsoft.com/office/drawing/2014/main" id="{62D70DDB-C297-2A08-7600-BD3DD8343F41}"/>
                </a:ext>
              </a:extLst>
            </p:cNvPr>
            <p:cNvSpPr/>
            <p:nvPr/>
          </p:nvSpPr>
          <p:spPr>
            <a:xfrm>
              <a:off x="14051990" y="5909336"/>
              <a:ext cx="387350" cy="423545"/>
            </a:xfrm>
            <a:custGeom>
              <a:avLst/>
              <a:gdLst/>
              <a:ahLst/>
              <a:cxnLst/>
              <a:rect l="l" t="t" r="r" b="b"/>
              <a:pathLst>
                <a:path w="387350" h="423545">
                  <a:moveTo>
                    <a:pt x="58755" y="0"/>
                  </a:moveTo>
                  <a:lnTo>
                    <a:pt x="28491" y="13110"/>
                  </a:lnTo>
                  <a:lnTo>
                    <a:pt x="7788" y="38778"/>
                  </a:lnTo>
                  <a:lnTo>
                    <a:pt x="0" y="71726"/>
                  </a:lnTo>
                  <a:lnTo>
                    <a:pt x="5279" y="107784"/>
                  </a:lnTo>
                  <a:lnTo>
                    <a:pt x="23779" y="142782"/>
                  </a:lnTo>
                  <a:lnTo>
                    <a:pt x="26114" y="145850"/>
                  </a:lnTo>
                  <a:lnTo>
                    <a:pt x="28773" y="148394"/>
                  </a:lnTo>
                  <a:lnTo>
                    <a:pt x="31307" y="151159"/>
                  </a:lnTo>
                  <a:lnTo>
                    <a:pt x="19895" y="176367"/>
                  </a:lnTo>
                  <a:lnTo>
                    <a:pt x="18550" y="205513"/>
                  </a:lnTo>
                  <a:lnTo>
                    <a:pt x="27180" y="235805"/>
                  </a:lnTo>
                  <a:lnTo>
                    <a:pt x="53255" y="272342"/>
                  </a:lnTo>
                  <a:lnTo>
                    <a:pt x="78468" y="290505"/>
                  </a:lnTo>
                  <a:lnTo>
                    <a:pt x="73043" y="315680"/>
                  </a:lnTo>
                  <a:lnTo>
                    <a:pt x="88061" y="369521"/>
                  </a:lnTo>
                  <a:lnTo>
                    <a:pt x="135513" y="413175"/>
                  </a:lnTo>
                  <a:lnTo>
                    <a:pt x="193799" y="423182"/>
                  </a:lnTo>
                  <a:lnTo>
                    <a:pt x="219270" y="413496"/>
                  </a:lnTo>
                  <a:lnTo>
                    <a:pt x="219554" y="413496"/>
                  </a:lnTo>
                  <a:lnTo>
                    <a:pt x="363538" y="303950"/>
                  </a:lnTo>
                  <a:lnTo>
                    <a:pt x="363444" y="303814"/>
                  </a:lnTo>
                  <a:lnTo>
                    <a:pt x="379582" y="281858"/>
                  </a:lnTo>
                  <a:lnTo>
                    <a:pt x="387100" y="254052"/>
                  </a:lnTo>
                  <a:lnTo>
                    <a:pt x="385490" y="223021"/>
                  </a:lnTo>
                  <a:lnTo>
                    <a:pt x="374239" y="191388"/>
                  </a:lnTo>
                  <a:lnTo>
                    <a:pt x="356078" y="165640"/>
                  </a:lnTo>
                  <a:lnTo>
                    <a:pt x="333399" y="147174"/>
                  </a:lnTo>
                  <a:lnTo>
                    <a:pt x="308201" y="136797"/>
                  </a:lnTo>
                  <a:lnTo>
                    <a:pt x="282483" y="135316"/>
                  </a:lnTo>
                  <a:lnTo>
                    <a:pt x="279830" y="125511"/>
                  </a:lnTo>
                  <a:lnTo>
                    <a:pt x="243468" y="71280"/>
                  </a:lnTo>
                  <a:lnTo>
                    <a:pt x="206839" y="52659"/>
                  </a:lnTo>
                  <a:lnTo>
                    <a:pt x="160790" y="52659"/>
                  </a:lnTo>
                  <a:lnTo>
                    <a:pt x="158801" y="49486"/>
                  </a:lnTo>
                  <a:lnTo>
                    <a:pt x="157063" y="46230"/>
                  </a:lnTo>
                  <a:lnTo>
                    <a:pt x="154738" y="43172"/>
                  </a:lnTo>
                  <a:lnTo>
                    <a:pt x="125940" y="15996"/>
                  </a:lnTo>
                  <a:lnTo>
                    <a:pt x="92592" y="1283"/>
                  </a:lnTo>
                  <a:lnTo>
                    <a:pt x="58755" y="0"/>
                  </a:lnTo>
                  <a:close/>
                </a:path>
                <a:path w="387350" h="423545">
                  <a:moveTo>
                    <a:pt x="219554" y="413496"/>
                  </a:moveTo>
                  <a:lnTo>
                    <a:pt x="219270" y="413496"/>
                  </a:lnTo>
                  <a:lnTo>
                    <a:pt x="219375" y="413632"/>
                  </a:lnTo>
                  <a:lnTo>
                    <a:pt x="219554" y="413496"/>
                  </a:lnTo>
                  <a:close/>
                </a:path>
                <a:path w="387350" h="423545">
                  <a:moveTo>
                    <a:pt x="188132" y="48396"/>
                  </a:moveTo>
                  <a:lnTo>
                    <a:pt x="160790" y="52659"/>
                  </a:lnTo>
                  <a:lnTo>
                    <a:pt x="206839" y="52659"/>
                  </a:lnTo>
                  <a:lnTo>
                    <a:pt x="188132" y="48396"/>
                  </a:lnTo>
                  <a:close/>
                </a:path>
              </a:pathLst>
            </a:custGeom>
            <a:solidFill>
              <a:srgbClr val="358D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92" name="object 42">
              <a:extLst>
                <a:ext uri="{FF2B5EF4-FFF2-40B4-BE49-F238E27FC236}">
                  <a16:creationId xmlns:a16="http://schemas.microsoft.com/office/drawing/2014/main" id="{225AED83-0BB8-BCA0-128A-5F86B42F6175}"/>
                </a:ext>
              </a:extLst>
            </p:cNvPr>
            <p:cNvSpPr/>
            <p:nvPr/>
          </p:nvSpPr>
          <p:spPr>
            <a:xfrm>
              <a:off x="14136019" y="5995446"/>
              <a:ext cx="276860" cy="363855"/>
            </a:xfrm>
            <a:custGeom>
              <a:avLst/>
              <a:gdLst/>
              <a:ahLst/>
              <a:cxnLst/>
              <a:rect l="l" t="t" r="r" b="b"/>
              <a:pathLst>
                <a:path w="276859" h="363854">
                  <a:moveTo>
                    <a:pt x="276504" y="363496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0F703B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93" name="object 43">
              <a:extLst>
                <a:ext uri="{FF2B5EF4-FFF2-40B4-BE49-F238E27FC236}">
                  <a16:creationId xmlns:a16="http://schemas.microsoft.com/office/drawing/2014/main" id="{7A84F2E9-42EE-A7FF-B242-586B57937E60}"/>
                </a:ext>
              </a:extLst>
            </p:cNvPr>
            <p:cNvSpPr/>
            <p:nvPr/>
          </p:nvSpPr>
          <p:spPr>
            <a:xfrm>
              <a:off x="14119787" y="6085212"/>
              <a:ext cx="81280" cy="14604"/>
            </a:xfrm>
            <a:custGeom>
              <a:avLst/>
              <a:gdLst/>
              <a:ahLst/>
              <a:cxnLst/>
              <a:rect l="l" t="t" r="r" b="b"/>
              <a:pathLst>
                <a:path w="81280" h="14604">
                  <a:moveTo>
                    <a:pt x="0" y="0"/>
                  </a:moveTo>
                  <a:lnTo>
                    <a:pt x="4783" y="4644"/>
                  </a:lnTo>
                  <a:lnTo>
                    <a:pt x="19508" y="12498"/>
                  </a:lnTo>
                  <a:lnTo>
                    <a:pt x="44735" y="14440"/>
                  </a:lnTo>
                  <a:lnTo>
                    <a:pt x="81023" y="1350"/>
                  </a:lnTo>
                </a:path>
              </a:pathLst>
            </a:custGeom>
            <a:ln w="10470">
              <a:solidFill>
                <a:srgbClr val="0F703B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94" name="object 44">
              <a:extLst>
                <a:ext uri="{FF2B5EF4-FFF2-40B4-BE49-F238E27FC236}">
                  <a16:creationId xmlns:a16="http://schemas.microsoft.com/office/drawing/2014/main" id="{00ED046A-8266-CC83-7539-58AB032687E5}"/>
                </a:ext>
              </a:extLst>
            </p:cNvPr>
            <p:cNvSpPr/>
            <p:nvPr/>
          </p:nvSpPr>
          <p:spPr>
            <a:xfrm>
              <a:off x="14224465" y="6218344"/>
              <a:ext cx="81280" cy="14604"/>
            </a:xfrm>
            <a:custGeom>
              <a:avLst/>
              <a:gdLst/>
              <a:ahLst/>
              <a:cxnLst/>
              <a:rect l="l" t="t" r="r" b="b"/>
              <a:pathLst>
                <a:path w="81280" h="14604">
                  <a:moveTo>
                    <a:pt x="0" y="0"/>
                  </a:moveTo>
                  <a:lnTo>
                    <a:pt x="4783" y="4644"/>
                  </a:lnTo>
                  <a:lnTo>
                    <a:pt x="19508" y="12498"/>
                  </a:lnTo>
                  <a:lnTo>
                    <a:pt x="44735" y="14440"/>
                  </a:lnTo>
                  <a:lnTo>
                    <a:pt x="81023" y="1350"/>
                  </a:lnTo>
                </a:path>
              </a:pathLst>
            </a:custGeom>
            <a:ln w="10470">
              <a:solidFill>
                <a:srgbClr val="0F703B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95" name="object 45">
              <a:extLst>
                <a:ext uri="{FF2B5EF4-FFF2-40B4-BE49-F238E27FC236}">
                  <a16:creationId xmlns:a16="http://schemas.microsoft.com/office/drawing/2014/main" id="{29366119-8D8B-C05A-7423-73BB1526AA37}"/>
                </a:ext>
              </a:extLst>
            </p:cNvPr>
            <p:cNvSpPr/>
            <p:nvPr/>
          </p:nvSpPr>
          <p:spPr>
            <a:xfrm>
              <a:off x="14249416" y="6063058"/>
              <a:ext cx="27305" cy="78740"/>
            </a:xfrm>
            <a:custGeom>
              <a:avLst/>
              <a:gdLst/>
              <a:ahLst/>
              <a:cxnLst/>
              <a:rect l="l" t="t" r="r" b="b"/>
              <a:pathLst>
                <a:path w="27305" h="78739">
                  <a:moveTo>
                    <a:pt x="20323" y="0"/>
                  </a:moveTo>
                  <a:lnTo>
                    <a:pt x="23524" y="5849"/>
                  </a:lnTo>
                  <a:lnTo>
                    <a:pt x="27164" y="22134"/>
                  </a:lnTo>
                  <a:lnTo>
                    <a:pt x="22302" y="46961"/>
                  </a:lnTo>
                  <a:lnTo>
                    <a:pt x="0" y="78437"/>
                  </a:lnTo>
                </a:path>
              </a:pathLst>
            </a:custGeom>
            <a:ln w="10470">
              <a:solidFill>
                <a:srgbClr val="0F703B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96" name="object 46">
              <a:extLst>
                <a:ext uri="{FF2B5EF4-FFF2-40B4-BE49-F238E27FC236}">
                  <a16:creationId xmlns:a16="http://schemas.microsoft.com/office/drawing/2014/main" id="{471221F1-64B9-865D-0813-5790BF0EAA02}"/>
                </a:ext>
              </a:extLst>
            </p:cNvPr>
            <p:cNvSpPr/>
            <p:nvPr/>
          </p:nvSpPr>
          <p:spPr>
            <a:xfrm>
              <a:off x="14149495" y="5727406"/>
              <a:ext cx="388620" cy="507365"/>
            </a:xfrm>
            <a:custGeom>
              <a:avLst/>
              <a:gdLst/>
              <a:ahLst/>
              <a:cxnLst/>
              <a:rect l="l" t="t" r="r" b="b"/>
              <a:pathLst>
                <a:path w="388619" h="507364">
                  <a:moveTo>
                    <a:pt x="163313" y="0"/>
                  </a:moveTo>
                  <a:lnTo>
                    <a:pt x="127305" y="12045"/>
                  </a:lnTo>
                  <a:lnTo>
                    <a:pt x="99307" y="39170"/>
                  </a:lnTo>
                  <a:lnTo>
                    <a:pt x="82057" y="77420"/>
                  </a:lnTo>
                  <a:lnTo>
                    <a:pt x="78290" y="122844"/>
                  </a:lnTo>
                  <a:lnTo>
                    <a:pt x="78646" y="127252"/>
                  </a:lnTo>
                  <a:lnTo>
                    <a:pt x="79672" y="131378"/>
                  </a:lnTo>
                  <a:lnTo>
                    <a:pt x="80415" y="135629"/>
                  </a:lnTo>
                  <a:lnTo>
                    <a:pt x="53706" y="153001"/>
                  </a:lnTo>
                  <a:lnTo>
                    <a:pt x="34316" y="180436"/>
                  </a:lnTo>
                  <a:lnTo>
                    <a:pt x="23892" y="215172"/>
                  </a:lnTo>
                  <a:lnTo>
                    <a:pt x="24082" y="254442"/>
                  </a:lnTo>
                  <a:lnTo>
                    <a:pt x="26523" y="266780"/>
                  </a:lnTo>
                  <a:lnTo>
                    <a:pt x="30018" y="278507"/>
                  </a:lnTo>
                  <a:lnTo>
                    <a:pt x="34452" y="289602"/>
                  </a:lnTo>
                  <a:lnTo>
                    <a:pt x="39715" y="300043"/>
                  </a:lnTo>
                  <a:lnTo>
                    <a:pt x="18827" y="321091"/>
                  </a:lnTo>
                  <a:lnTo>
                    <a:pt x="5224" y="349359"/>
                  </a:lnTo>
                  <a:lnTo>
                    <a:pt x="0" y="382620"/>
                  </a:lnTo>
                  <a:lnTo>
                    <a:pt x="4250" y="418646"/>
                  </a:lnTo>
                  <a:lnTo>
                    <a:pt x="18942" y="454399"/>
                  </a:lnTo>
                  <a:lnTo>
                    <a:pt x="41432" y="482222"/>
                  </a:lnTo>
                  <a:lnTo>
                    <a:pt x="69262" y="500261"/>
                  </a:lnTo>
                  <a:lnTo>
                    <a:pt x="99975" y="506665"/>
                  </a:lnTo>
                  <a:lnTo>
                    <a:pt x="99996" y="506843"/>
                  </a:lnTo>
                  <a:lnTo>
                    <a:pt x="307853" y="489911"/>
                  </a:lnTo>
                  <a:lnTo>
                    <a:pt x="307822" y="489712"/>
                  </a:lnTo>
                  <a:lnTo>
                    <a:pt x="337098" y="478427"/>
                  </a:lnTo>
                  <a:lnTo>
                    <a:pt x="361644" y="456124"/>
                  </a:lnTo>
                  <a:lnTo>
                    <a:pt x="379335" y="425030"/>
                  </a:lnTo>
                  <a:lnTo>
                    <a:pt x="388043" y="387400"/>
                  </a:lnTo>
                  <a:lnTo>
                    <a:pt x="386405" y="351135"/>
                  </a:lnTo>
                  <a:lnTo>
                    <a:pt x="375863" y="319157"/>
                  </a:lnTo>
                  <a:lnTo>
                    <a:pt x="357863" y="293462"/>
                  </a:lnTo>
                  <a:lnTo>
                    <a:pt x="333842" y="276075"/>
                  </a:lnTo>
                  <a:lnTo>
                    <a:pt x="337349" y="264923"/>
                  </a:lnTo>
                  <a:lnTo>
                    <a:pt x="339931" y="253254"/>
                  </a:lnTo>
                  <a:lnTo>
                    <a:pt x="341484" y="241113"/>
                  </a:lnTo>
                  <a:lnTo>
                    <a:pt x="341905" y="228548"/>
                  </a:lnTo>
                  <a:lnTo>
                    <a:pt x="335726" y="189767"/>
                  </a:lnTo>
                  <a:lnTo>
                    <a:pt x="319812" y="157178"/>
                  </a:lnTo>
                  <a:lnTo>
                    <a:pt x="296236" y="133243"/>
                  </a:lnTo>
                  <a:lnTo>
                    <a:pt x="267069" y="120425"/>
                  </a:lnTo>
                  <a:lnTo>
                    <a:pt x="267122" y="116111"/>
                  </a:lnTo>
                  <a:lnTo>
                    <a:pt x="256018" y="63243"/>
                  </a:lnTo>
                  <a:lnTo>
                    <a:pt x="232805" y="28291"/>
                  </a:lnTo>
                  <a:lnTo>
                    <a:pt x="200789" y="6058"/>
                  </a:lnTo>
                  <a:lnTo>
                    <a:pt x="163313" y="0"/>
                  </a:lnTo>
                  <a:close/>
                </a:path>
              </a:pathLst>
            </a:custGeom>
            <a:solidFill>
              <a:srgbClr val="65B44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97" name="object 47">
              <a:extLst>
                <a:ext uri="{FF2B5EF4-FFF2-40B4-BE49-F238E27FC236}">
                  <a16:creationId xmlns:a16="http://schemas.microsoft.com/office/drawing/2014/main" id="{13B55BFE-4C8C-532B-7C6C-CFAC0E07B868}"/>
                </a:ext>
              </a:extLst>
            </p:cNvPr>
            <p:cNvSpPr/>
            <p:nvPr/>
          </p:nvSpPr>
          <p:spPr>
            <a:xfrm>
              <a:off x="14321375" y="5832660"/>
              <a:ext cx="43180" cy="524510"/>
            </a:xfrm>
            <a:custGeom>
              <a:avLst/>
              <a:gdLst/>
              <a:ahLst/>
              <a:cxnLst/>
              <a:rect l="l" t="t" r="r" b="b"/>
              <a:pathLst>
                <a:path w="43180" h="524510">
                  <a:moveTo>
                    <a:pt x="42705" y="524056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16943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98" name="object 48">
              <a:extLst>
                <a:ext uri="{FF2B5EF4-FFF2-40B4-BE49-F238E27FC236}">
                  <a16:creationId xmlns:a16="http://schemas.microsoft.com/office/drawing/2014/main" id="{D0A502FC-BD27-BF41-7982-79089E00E6CD}"/>
                </a:ext>
              </a:extLst>
            </p:cNvPr>
            <p:cNvSpPr/>
            <p:nvPr/>
          </p:nvSpPr>
          <p:spPr>
            <a:xfrm>
              <a:off x="14335950" y="5897063"/>
              <a:ext cx="68580" cy="63500"/>
            </a:xfrm>
            <a:custGeom>
              <a:avLst/>
              <a:gdLst/>
              <a:ahLst/>
              <a:cxnLst/>
              <a:rect l="l" t="t" r="r" b="b"/>
              <a:pathLst>
                <a:path w="68580" h="63500">
                  <a:moveTo>
                    <a:pt x="68375" y="0"/>
                  </a:moveTo>
                  <a:lnTo>
                    <a:pt x="67852" y="7658"/>
                  </a:lnTo>
                  <a:lnTo>
                    <a:pt x="61280" y="25710"/>
                  </a:lnTo>
                  <a:lnTo>
                    <a:pt x="41163" y="46773"/>
                  </a:lnTo>
                  <a:lnTo>
                    <a:pt x="0" y="63463"/>
                  </a:lnTo>
                </a:path>
              </a:pathLst>
            </a:custGeom>
            <a:ln w="10470">
              <a:solidFill>
                <a:srgbClr val="16943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99" name="object 49">
              <a:extLst>
                <a:ext uri="{FF2B5EF4-FFF2-40B4-BE49-F238E27FC236}">
                  <a16:creationId xmlns:a16="http://schemas.microsoft.com/office/drawing/2014/main" id="{20CA1DBF-6151-F373-D59D-9E16974BFE2D}"/>
                </a:ext>
              </a:extLst>
            </p:cNvPr>
            <p:cNvSpPr/>
            <p:nvPr/>
          </p:nvSpPr>
          <p:spPr>
            <a:xfrm>
              <a:off x="14348683" y="6091624"/>
              <a:ext cx="68580" cy="63500"/>
            </a:xfrm>
            <a:custGeom>
              <a:avLst/>
              <a:gdLst/>
              <a:ahLst/>
              <a:cxnLst/>
              <a:rect l="l" t="t" r="r" b="b"/>
              <a:pathLst>
                <a:path w="68580" h="63500">
                  <a:moveTo>
                    <a:pt x="68375" y="0"/>
                  </a:moveTo>
                  <a:lnTo>
                    <a:pt x="67852" y="7658"/>
                  </a:lnTo>
                  <a:lnTo>
                    <a:pt x="61280" y="25710"/>
                  </a:lnTo>
                  <a:lnTo>
                    <a:pt x="41163" y="46773"/>
                  </a:lnTo>
                  <a:lnTo>
                    <a:pt x="0" y="63463"/>
                  </a:lnTo>
                </a:path>
              </a:pathLst>
            </a:custGeom>
            <a:ln w="10470">
              <a:solidFill>
                <a:srgbClr val="16943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100" name="object 50">
              <a:extLst>
                <a:ext uri="{FF2B5EF4-FFF2-40B4-BE49-F238E27FC236}">
                  <a16:creationId xmlns:a16="http://schemas.microsoft.com/office/drawing/2014/main" id="{4A8189AA-BB1F-3448-CD63-34164A3C2DC3}"/>
                </a:ext>
              </a:extLst>
            </p:cNvPr>
            <p:cNvSpPr/>
            <p:nvPr/>
          </p:nvSpPr>
          <p:spPr>
            <a:xfrm>
              <a:off x="14258832" y="5993417"/>
              <a:ext cx="78105" cy="52069"/>
            </a:xfrm>
            <a:custGeom>
              <a:avLst/>
              <a:gdLst/>
              <a:ahLst/>
              <a:cxnLst/>
              <a:rect l="l" t="t" r="r" b="b"/>
              <a:pathLst>
                <a:path w="78105" h="52070">
                  <a:moveTo>
                    <a:pt x="0" y="0"/>
                  </a:moveTo>
                  <a:lnTo>
                    <a:pt x="1759" y="7472"/>
                  </a:lnTo>
                  <a:lnTo>
                    <a:pt x="11170" y="24223"/>
                  </a:lnTo>
                  <a:lnTo>
                    <a:pt x="34432" y="41754"/>
                  </a:lnTo>
                  <a:lnTo>
                    <a:pt x="77746" y="51567"/>
                  </a:lnTo>
                </a:path>
              </a:pathLst>
            </a:custGeom>
            <a:ln w="10470">
              <a:solidFill>
                <a:srgbClr val="16943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pic>
          <p:nvPicPr>
            <p:cNvPr id="101" name="object 51">
              <a:extLst>
                <a:ext uri="{FF2B5EF4-FFF2-40B4-BE49-F238E27FC236}">
                  <a16:creationId xmlns:a16="http://schemas.microsoft.com/office/drawing/2014/main" id="{33795E2C-9AD3-E6DD-0AEC-BDCC7A3F650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78196" y="5891773"/>
              <a:ext cx="312589" cy="273272"/>
            </a:xfrm>
            <a:prstGeom prst="rect">
              <a:avLst/>
            </a:prstGeom>
          </p:spPr>
        </p:pic>
        <p:pic>
          <p:nvPicPr>
            <p:cNvPr id="102" name="object 52">
              <a:extLst>
                <a:ext uri="{FF2B5EF4-FFF2-40B4-BE49-F238E27FC236}">
                  <a16:creationId xmlns:a16="http://schemas.microsoft.com/office/drawing/2014/main" id="{629E29E9-04B6-1439-93F9-4BF597E37D4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01848" y="5869936"/>
              <a:ext cx="177778" cy="169796"/>
            </a:xfrm>
            <a:prstGeom prst="rect">
              <a:avLst/>
            </a:prstGeom>
          </p:spPr>
        </p:pic>
        <p:pic>
          <p:nvPicPr>
            <p:cNvPr id="103" name="object 53">
              <a:extLst>
                <a:ext uri="{FF2B5EF4-FFF2-40B4-BE49-F238E27FC236}">
                  <a16:creationId xmlns:a16="http://schemas.microsoft.com/office/drawing/2014/main" id="{FE0F87B1-9CFC-1C74-78AE-6318DC21EFD1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81723" y="6079128"/>
              <a:ext cx="312466" cy="274543"/>
            </a:xfrm>
            <a:prstGeom prst="rect">
              <a:avLst/>
            </a:prstGeom>
          </p:spPr>
        </p:pic>
        <p:sp>
          <p:nvSpPr>
            <p:cNvPr id="104" name="object 54">
              <a:extLst>
                <a:ext uri="{FF2B5EF4-FFF2-40B4-BE49-F238E27FC236}">
                  <a16:creationId xmlns:a16="http://schemas.microsoft.com/office/drawing/2014/main" id="{1DB73B88-ECAB-BAAD-C7FA-01973B434DD0}"/>
                </a:ext>
              </a:extLst>
            </p:cNvPr>
            <p:cNvSpPr/>
            <p:nvPr/>
          </p:nvSpPr>
          <p:spPr>
            <a:xfrm>
              <a:off x="14093874" y="6059737"/>
              <a:ext cx="127635" cy="104139"/>
            </a:xfrm>
            <a:custGeom>
              <a:avLst/>
              <a:gdLst/>
              <a:ahLst/>
              <a:cxnLst/>
              <a:rect l="l" t="t" r="r" b="b"/>
              <a:pathLst>
                <a:path w="127634" h="104139">
                  <a:moveTo>
                    <a:pt x="99889" y="75185"/>
                  </a:moveTo>
                  <a:lnTo>
                    <a:pt x="55652" y="75185"/>
                  </a:lnTo>
                  <a:lnTo>
                    <a:pt x="68846" y="93916"/>
                  </a:lnTo>
                  <a:lnTo>
                    <a:pt x="85265" y="102108"/>
                  </a:lnTo>
                  <a:lnTo>
                    <a:pt x="99259" y="103951"/>
                  </a:lnTo>
                  <a:lnTo>
                    <a:pt x="105180" y="103634"/>
                  </a:lnTo>
                  <a:lnTo>
                    <a:pt x="102981" y="82111"/>
                  </a:lnTo>
                  <a:lnTo>
                    <a:pt x="99889" y="75185"/>
                  </a:lnTo>
                  <a:close/>
                </a:path>
                <a:path w="127634" h="104139">
                  <a:moveTo>
                    <a:pt x="17968" y="0"/>
                  </a:moveTo>
                  <a:lnTo>
                    <a:pt x="10994" y="318"/>
                  </a:lnTo>
                  <a:lnTo>
                    <a:pt x="14557" y="20070"/>
                  </a:lnTo>
                  <a:lnTo>
                    <a:pt x="21478" y="35889"/>
                  </a:lnTo>
                  <a:lnTo>
                    <a:pt x="28222" y="46393"/>
                  </a:lnTo>
                  <a:lnTo>
                    <a:pt x="31255" y="50202"/>
                  </a:lnTo>
                  <a:lnTo>
                    <a:pt x="14237" y="58224"/>
                  </a:lnTo>
                  <a:lnTo>
                    <a:pt x="4841" y="69931"/>
                  </a:lnTo>
                  <a:lnTo>
                    <a:pt x="838" y="80496"/>
                  </a:lnTo>
                  <a:lnTo>
                    <a:pt x="0" y="85090"/>
                  </a:lnTo>
                  <a:lnTo>
                    <a:pt x="22853" y="90566"/>
                  </a:lnTo>
                  <a:lnTo>
                    <a:pt x="40411" y="86381"/>
                  </a:lnTo>
                  <a:lnTo>
                    <a:pt x="51676" y="79074"/>
                  </a:lnTo>
                  <a:lnTo>
                    <a:pt x="55652" y="75185"/>
                  </a:lnTo>
                  <a:lnTo>
                    <a:pt x="99889" y="75185"/>
                  </a:lnTo>
                  <a:lnTo>
                    <a:pt x="96990" y="68693"/>
                  </a:lnTo>
                  <a:lnTo>
                    <a:pt x="90777" y="61802"/>
                  </a:lnTo>
                  <a:lnTo>
                    <a:pt x="87913" y="59856"/>
                  </a:lnTo>
                  <a:lnTo>
                    <a:pt x="103328" y="48848"/>
                  </a:lnTo>
                  <a:lnTo>
                    <a:pt x="115923" y="35994"/>
                  </a:lnTo>
                  <a:lnTo>
                    <a:pt x="117350" y="34202"/>
                  </a:lnTo>
                  <a:lnTo>
                    <a:pt x="63861" y="34202"/>
                  </a:lnTo>
                  <a:lnTo>
                    <a:pt x="51740" y="12069"/>
                  </a:lnTo>
                  <a:lnTo>
                    <a:pt x="33996" y="2292"/>
                  </a:lnTo>
                  <a:lnTo>
                    <a:pt x="17968" y="0"/>
                  </a:lnTo>
                  <a:close/>
                </a:path>
                <a:path w="127634" h="104139">
                  <a:moveTo>
                    <a:pt x="103980" y="17562"/>
                  </a:moveTo>
                  <a:lnTo>
                    <a:pt x="83604" y="22743"/>
                  </a:lnTo>
                  <a:lnTo>
                    <a:pt x="69275" y="30321"/>
                  </a:lnTo>
                  <a:lnTo>
                    <a:pt x="63861" y="34202"/>
                  </a:lnTo>
                  <a:lnTo>
                    <a:pt x="117350" y="34202"/>
                  </a:lnTo>
                  <a:lnTo>
                    <a:pt x="124418" y="25325"/>
                  </a:lnTo>
                  <a:lnTo>
                    <a:pt x="127535" y="20873"/>
                  </a:lnTo>
                  <a:lnTo>
                    <a:pt x="103980" y="17562"/>
                  </a:lnTo>
                  <a:close/>
                </a:path>
              </a:pathLst>
            </a:custGeom>
            <a:solidFill>
              <a:srgbClr val="086A3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105" name="object 55">
              <a:extLst>
                <a:ext uri="{FF2B5EF4-FFF2-40B4-BE49-F238E27FC236}">
                  <a16:creationId xmlns:a16="http://schemas.microsoft.com/office/drawing/2014/main" id="{DA5DCA45-D346-FDF2-9CDE-1FB50CD522AA}"/>
                </a:ext>
              </a:extLst>
            </p:cNvPr>
            <p:cNvSpPr/>
            <p:nvPr/>
          </p:nvSpPr>
          <p:spPr>
            <a:xfrm>
              <a:off x="14010169" y="6109572"/>
              <a:ext cx="57150" cy="73660"/>
            </a:xfrm>
            <a:custGeom>
              <a:avLst/>
              <a:gdLst/>
              <a:ahLst/>
              <a:cxnLst/>
              <a:rect l="l" t="t" r="r" b="b"/>
              <a:pathLst>
                <a:path w="57150" h="73660">
                  <a:moveTo>
                    <a:pt x="53799" y="0"/>
                  </a:moveTo>
                  <a:lnTo>
                    <a:pt x="7760" y="29558"/>
                  </a:lnTo>
                  <a:lnTo>
                    <a:pt x="0" y="66825"/>
                  </a:lnTo>
                  <a:lnTo>
                    <a:pt x="10" y="70039"/>
                  </a:lnTo>
                  <a:lnTo>
                    <a:pt x="2314" y="72720"/>
                  </a:lnTo>
                  <a:lnTo>
                    <a:pt x="6198" y="73442"/>
                  </a:lnTo>
                  <a:lnTo>
                    <a:pt x="10271" y="73421"/>
                  </a:lnTo>
                  <a:lnTo>
                    <a:pt x="13245" y="70469"/>
                  </a:lnTo>
                  <a:lnTo>
                    <a:pt x="13245" y="66825"/>
                  </a:lnTo>
                  <a:lnTo>
                    <a:pt x="18881" y="37101"/>
                  </a:lnTo>
                  <a:lnTo>
                    <a:pt x="31394" y="21145"/>
                  </a:lnTo>
                  <a:lnTo>
                    <a:pt x="44194" y="14685"/>
                  </a:lnTo>
                  <a:lnTo>
                    <a:pt x="50689" y="13444"/>
                  </a:lnTo>
                  <a:lnTo>
                    <a:pt x="54302" y="13256"/>
                  </a:lnTo>
                  <a:lnTo>
                    <a:pt x="57118" y="10167"/>
                  </a:lnTo>
                  <a:lnTo>
                    <a:pt x="56783" y="2900"/>
                  </a:lnTo>
                  <a:lnTo>
                    <a:pt x="53799" y="0"/>
                  </a:lnTo>
                  <a:close/>
                </a:path>
              </a:pathLst>
            </a:custGeom>
            <a:solidFill>
              <a:srgbClr val="FFD5D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106" name="object 56">
              <a:extLst>
                <a:ext uri="{FF2B5EF4-FFF2-40B4-BE49-F238E27FC236}">
                  <a16:creationId xmlns:a16="http://schemas.microsoft.com/office/drawing/2014/main" id="{F4272CBA-C397-5FD0-7AC2-CADA40DA09E3}"/>
                </a:ext>
              </a:extLst>
            </p:cNvPr>
            <p:cNvSpPr/>
            <p:nvPr/>
          </p:nvSpPr>
          <p:spPr>
            <a:xfrm>
              <a:off x="14143359" y="6106316"/>
              <a:ext cx="22860" cy="13970"/>
            </a:xfrm>
            <a:custGeom>
              <a:avLst/>
              <a:gdLst/>
              <a:ahLst/>
              <a:cxnLst/>
              <a:rect l="l" t="t" r="r" b="b"/>
              <a:pathLst>
                <a:path w="22859" h="13970">
                  <a:moveTo>
                    <a:pt x="6408" y="0"/>
                  </a:moveTo>
                  <a:lnTo>
                    <a:pt x="1214" y="1612"/>
                  </a:lnTo>
                  <a:lnTo>
                    <a:pt x="0" y="7863"/>
                  </a:lnTo>
                  <a:lnTo>
                    <a:pt x="4209" y="11308"/>
                  </a:lnTo>
                  <a:lnTo>
                    <a:pt x="15852" y="13570"/>
                  </a:lnTo>
                  <a:lnTo>
                    <a:pt x="21046" y="11957"/>
                  </a:lnTo>
                  <a:lnTo>
                    <a:pt x="22261" y="5706"/>
                  </a:lnTo>
                  <a:lnTo>
                    <a:pt x="18051" y="2261"/>
                  </a:lnTo>
                  <a:lnTo>
                    <a:pt x="6408" y="0"/>
                  </a:lnTo>
                  <a:close/>
                </a:path>
              </a:pathLst>
            </a:custGeom>
            <a:solidFill>
              <a:srgbClr val="65B44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107" name="object 57">
              <a:extLst>
                <a:ext uri="{FF2B5EF4-FFF2-40B4-BE49-F238E27FC236}">
                  <a16:creationId xmlns:a16="http://schemas.microsoft.com/office/drawing/2014/main" id="{05B805E1-6EB6-239D-15C4-509B22BE2D7C}"/>
                </a:ext>
              </a:extLst>
            </p:cNvPr>
            <p:cNvSpPr/>
            <p:nvPr/>
          </p:nvSpPr>
          <p:spPr>
            <a:xfrm>
              <a:off x="14452943" y="5774581"/>
              <a:ext cx="263525" cy="245110"/>
            </a:xfrm>
            <a:custGeom>
              <a:avLst/>
              <a:gdLst/>
              <a:ahLst/>
              <a:cxnLst/>
              <a:rect l="l" t="t" r="r" b="b"/>
              <a:pathLst>
                <a:path w="263525" h="245110">
                  <a:moveTo>
                    <a:pt x="263080" y="65760"/>
                  </a:moveTo>
                  <a:lnTo>
                    <a:pt x="259257" y="45529"/>
                  </a:lnTo>
                  <a:lnTo>
                    <a:pt x="248132" y="28206"/>
                  </a:lnTo>
                  <a:lnTo>
                    <a:pt x="230593" y="16065"/>
                  </a:lnTo>
                  <a:lnTo>
                    <a:pt x="209727" y="11684"/>
                  </a:lnTo>
                  <a:lnTo>
                    <a:pt x="189484" y="15506"/>
                  </a:lnTo>
                  <a:lnTo>
                    <a:pt x="172161" y="26644"/>
                  </a:lnTo>
                  <a:lnTo>
                    <a:pt x="160020" y="44183"/>
                  </a:lnTo>
                  <a:lnTo>
                    <a:pt x="119697" y="205854"/>
                  </a:lnTo>
                  <a:lnTo>
                    <a:pt x="105156" y="39865"/>
                  </a:lnTo>
                  <a:lnTo>
                    <a:pt x="95910" y="20650"/>
                  </a:lnTo>
                  <a:lnTo>
                    <a:pt x="80543" y="6946"/>
                  </a:lnTo>
                  <a:lnTo>
                    <a:pt x="61150" y="0"/>
                  </a:lnTo>
                  <a:lnTo>
                    <a:pt x="39852" y="1066"/>
                  </a:lnTo>
                  <a:lnTo>
                    <a:pt x="20637" y="10312"/>
                  </a:lnTo>
                  <a:lnTo>
                    <a:pt x="6934" y="25679"/>
                  </a:lnTo>
                  <a:lnTo>
                    <a:pt x="0" y="45059"/>
                  </a:lnTo>
                  <a:lnTo>
                    <a:pt x="1066" y="66370"/>
                  </a:lnTo>
                  <a:lnTo>
                    <a:pt x="70535" y="225666"/>
                  </a:lnTo>
                  <a:lnTo>
                    <a:pt x="75679" y="233362"/>
                  </a:lnTo>
                  <a:lnTo>
                    <a:pt x="82943" y="238645"/>
                  </a:lnTo>
                  <a:lnTo>
                    <a:pt x="91579" y="241147"/>
                  </a:lnTo>
                  <a:lnTo>
                    <a:pt x="100812" y="240499"/>
                  </a:lnTo>
                  <a:lnTo>
                    <a:pt x="109232" y="236664"/>
                  </a:lnTo>
                  <a:lnTo>
                    <a:pt x="115620" y="230339"/>
                  </a:lnTo>
                  <a:lnTo>
                    <a:pt x="118198" y="224917"/>
                  </a:lnTo>
                  <a:lnTo>
                    <a:pt x="119900" y="230670"/>
                  </a:lnTo>
                  <a:lnTo>
                    <a:pt x="125222" y="237909"/>
                  </a:lnTo>
                  <a:lnTo>
                    <a:pt x="132943" y="243027"/>
                  </a:lnTo>
                  <a:lnTo>
                    <a:pt x="141960" y="245110"/>
                  </a:lnTo>
                  <a:lnTo>
                    <a:pt x="150888" y="243992"/>
                  </a:lnTo>
                  <a:lnTo>
                    <a:pt x="158902" y="239903"/>
                  </a:lnTo>
                  <a:lnTo>
                    <a:pt x="165176" y="233121"/>
                  </a:lnTo>
                  <a:lnTo>
                    <a:pt x="258699" y="86639"/>
                  </a:lnTo>
                  <a:lnTo>
                    <a:pt x="263080" y="65760"/>
                  </a:lnTo>
                  <a:close/>
                </a:path>
              </a:pathLst>
            </a:custGeom>
            <a:solidFill>
              <a:srgbClr val="09684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108" name="object 58">
              <a:extLst>
                <a:ext uri="{FF2B5EF4-FFF2-40B4-BE49-F238E27FC236}">
                  <a16:creationId xmlns:a16="http://schemas.microsoft.com/office/drawing/2014/main" id="{2ACBD8BE-44CF-B2C0-0566-8D640C01DB2C}"/>
                </a:ext>
              </a:extLst>
            </p:cNvPr>
            <p:cNvSpPr/>
            <p:nvPr/>
          </p:nvSpPr>
          <p:spPr>
            <a:xfrm>
              <a:off x="14532907" y="5727878"/>
              <a:ext cx="107314" cy="246379"/>
            </a:xfrm>
            <a:custGeom>
              <a:avLst/>
              <a:gdLst/>
              <a:ahLst/>
              <a:cxnLst/>
              <a:rect l="l" t="t" r="r" b="b"/>
              <a:pathLst>
                <a:path w="107315" h="246379">
                  <a:moveTo>
                    <a:pt x="57746" y="0"/>
                  </a:moveTo>
                  <a:lnTo>
                    <a:pt x="36574" y="2564"/>
                  </a:lnTo>
                  <a:lnTo>
                    <a:pt x="18652" y="12699"/>
                  </a:lnTo>
                  <a:lnTo>
                    <a:pt x="5840" y="28817"/>
                  </a:lnTo>
                  <a:lnTo>
                    <a:pt x="0" y="49328"/>
                  </a:lnTo>
                  <a:lnTo>
                    <a:pt x="14470" y="222516"/>
                  </a:lnTo>
                  <a:lnTo>
                    <a:pt x="16867" y="231450"/>
                  </a:lnTo>
                  <a:lnTo>
                    <a:pt x="22052" y="238797"/>
                  </a:lnTo>
                  <a:lnTo>
                    <a:pt x="29423" y="243951"/>
                  </a:lnTo>
                  <a:lnTo>
                    <a:pt x="38375" y="246306"/>
                  </a:lnTo>
                  <a:lnTo>
                    <a:pt x="47586" y="245380"/>
                  </a:lnTo>
                  <a:lnTo>
                    <a:pt x="55672" y="241445"/>
                  </a:lnTo>
                  <a:lnTo>
                    <a:pt x="61942" y="235001"/>
                  </a:lnTo>
                  <a:lnTo>
                    <a:pt x="65704" y="226548"/>
                  </a:lnTo>
                  <a:lnTo>
                    <a:pt x="107085" y="57757"/>
                  </a:lnTo>
                  <a:lnTo>
                    <a:pt x="104516" y="36576"/>
                  </a:lnTo>
                  <a:lnTo>
                    <a:pt x="94380" y="18653"/>
                  </a:lnTo>
                  <a:lnTo>
                    <a:pt x="78262" y="5844"/>
                  </a:lnTo>
                  <a:lnTo>
                    <a:pt x="57746" y="0"/>
                  </a:lnTo>
                  <a:close/>
                </a:path>
              </a:pathLst>
            </a:custGeom>
            <a:solidFill>
              <a:srgbClr val="398D5B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pic>
          <p:nvPicPr>
            <p:cNvPr id="109" name="object 59">
              <a:extLst>
                <a:ext uri="{FF2B5EF4-FFF2-40B4-BE49-F238E27FC236}">
                  <a16:creationId xmlns:a16="http://schemas.microsoft.com/office/drawing/2014/main" id="{7AFEAD0E-4F53-5504-C0CB-1ACD509EBF9E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44671" y="5904479"/>
              <a:ext cx="248379" cy="571301"/>
            </a:xfrm>
            <a:prstGeom prst="rect">
              <a:avLst/>
            </a:prstGeom>
          </p:spPr>
        </p:pic>
        <p:sp>
          <p:nvSpPr>
            <p:cNvPr id="110" name="object 60">
              <a:extLst>
                <a:ext uri="{FF2B5EF4-FFF2-40B4-BE49-F238E27FC236}">
                  <a16:creationId xmlns:a16="http://schemas.microsoft.com/office/drawing/2014/main" id="{77CE9D08-CFA6-BBC8-8D0B-C05091C6F431}"/>
                </a:ext>
              </a:extLst>
            </p:cNvPr>
            <p:cNvSpPr/>
            <p:nvPr/>
          </p:nvSpPr>
          <p:spPr>
            <a:xfrm>
              <a:off x="14457756" y="6162515"/>
              <a:ext cx="168910" cy="155575"/>
            </a:xfrm>
            <a:custGeom>
              <a:avLst/>
              <a:gdLst/>
              <a:ahLst/>
              <a:cxnLst/>
              <a:rect l="l" t="t" r="r" b="b"/>
              <a:pathLst>
                <a:path w="168909" h="155575">
                  <a:moveTo>
                    <a:pt x="90119" y="12026"/>
                  </a:moveTo>
                  <a:lnTo>
                    <a:pt x="85102" y="6146"/>
                  </a:lnTo>
                  <a:lnTo>
                    <a:pt x="6908" y="0"/>
                  </a:lnTo>
                  <a:lnTo>
                    <a:pt x="1041" y="5016"/>
                  </a:lnTo>
                  <a:lnTo>
                    <a:pt x="0" y="18478"/>
                  </a:lnTo>
                  <a:lnTo>
                    <a:pt x="5003" y="24333"/>
                  </a:lnTo>
                  <a:lnTo>
                    <a:pt x="83185" y="30480"/>
                  </a:lnTo>
                  <a:lnTo>
                    <a:pt x="89065" y="25476"/>
                  </a:lnTo>
                  <a:lnTo>
                    <a:pt x="90119" y="12026"/>
                  </a:lnTo>
                  <a:close/>
                </a:path>
                <a:path w="168909" h="155575">
                  <a:moveTo>
                    <a:pt x="168694" y="136512"/>
                  </a:moveTo>
                  <a:lnTo>
                    <a:pt x="163664" y="130644"/>
                  </a:lnTo>
                  <a:lnTo>
                    <a:pt x="130594" y="128028"/>
                  </a:lnTo>
                  <a:lnTo>
                    <a:pt x="124752" y="133045"/>
                  </a:lnTo>
                  <a:lnTo>
                    <a:pt x="123685" y="146507"/>
                  </a:lnTo>
                  <a:lnTo>
                    <a:pt x="128689" y="152361"/>
                  </a:lnTo>
                  <a:lnTo>
                    <a:pt x="161759" y="154978"/>
                  </a:lnTo>
                  <a:lnTo>
                    <a:pt x="167640" y="149974"/>
                  </a:lnTo>
                  <a:lnTo>
                    <a:pt x="168694" y="136512"/>
                  </a:lnTo>
                  <a:close/>
                </a:path>
              </a:pathLst>
            </a:custGeom>
            <a:solidFill>
              <a:srgbClr val="FFDBA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111" name="object 61">
              <a:extLst>
                <a:ext uri="{FF2B5EF4-FFF2-40B4-BE49-F238E27FC236}">
                  <a16:creationId xmlns:a16="http://schemas.microsoft.com/office/drawing/2014/main" id="{D2F7DFA3-BE6B-AB13-FDAB-0F39AF03003D}"/>
                </a:ext>
              </a:extLst>
            </p:cNvPr>
            <p:cNvSpPr/>
            <p:nvPr/>
          </p:nvSpPr>
          <p:spPr>
            <a:xfrm>
              <a:off x="14727936" y="5742857"/>
              <a:ext cx="247650" cy="267335"/>
            </a:xfrm>
            <a:custGeom>
              <a:avLst/>
              <a:gdLst/>
              <a:ahLst/>
              <a:cxnLst/>
              <a:rect l="l" t="t" r="r" b="b"/>
              <a:pathLst>
                <a:path w="247650" h="267335">
                  <a:moveTo>
                    <a:pt x="247180" y="133019"/>
                  </a:moveTo>
                  <a:lnTo>
                    <a:pt x="244398" y="112610"/>
                  </a:lnTo>
                  <a:lnTo>
                    <a:pt x="233641" y="94195"/>
                  </a:lnTo>
                  <a:lnTo>
                    <a:pt x="216573" y="81407"/>
                  </a:lnTo>
                  <a:lnTo>
                    <a:pt x="196621" y="76327"/>
                  </a:lnTo>
                  <a:lnTo>
                    <a:pt x="176225" y="79095"/>
                  </a:lnTo>
                  <a:lnTo>
                    <a:pt x="157797" y="89852"/>
                  </a:lnTo>
                  <a:lnTo>
                    <a:pt x="52946" y="219316"/>
                  </a:lnTo>
                  <a:lnTo>
                    <a:pt x="109905" y="62763"/>
                  </a:lnTo>
                  <a:lnTo>
                    <a:pt x="109651" y="41427"/>
                  </a:lnTo>
                  <a:lnTo>
                    <a:pt x="101511" y="22517"/>
                  </a:lnTo>
                  <a:lnTo>
                    <a:pt x="86868" y="8026"/>
                  </a:lnTo>
                  <a:lnTo>
                    <a:pt x="67119" y="0"/>
                  </a:lnTo>
                  <a:lnTo>
                    <a:pt x="45796" y="254"/>
                  </a:lnTo>
                  <a:lnTo>
                    <a:pt x="26873" y="8394"/>
                  </a:lnTo>
                  <a:lnTo>
                    <a:pt x="12395" y="23025"/>
                  </a:lnTo>
                  <a:lnTo>
                    <a:pt x="4368" y="42786"/>
                  </a:lnTo>
                  <a:lnTo>
                    <a:pt x="0" y="216522"/>
                  </a:lnTo>
                  <a:lnTo>
                    <a:pt x="1409" y="225666"/>
                  </a:lnTo>
                  <a:lnTo>
                    <a:pt x="5765" y="233527"/>
                  </a:lnTo>
                  <a:lnTo>
                    <a:pt x="12534" y="239445"/>
                  </a:lnTo>
                  <a:lnTo>
                    <a:pt x="21183" y="242760"/>
                  </a:lnTo>
                  <a:lnTo>
                    <a:pt x="30429" y="242836"/>
                  </a:lnTo>
                  <a:lnTo>
                    <a:pt x="38900" y="239801"/>
                  </a:lnTo>
                  <a:lnTo>
                    <a:pt x="43522" y="235991"/>
                  </a:lnTo>
                  <a:lnTo>
                    <a:pt x="42633" y="241909"/>
                  </a:lnTo>
                  <a:lnTo>
                    <a:pt x="44386" y="250736"/>
                  </a:lnTo>
                  <a:lnTo>
                    <a:pt x="49225" y="258622"/>
                  </a:lnTo>
                  <a:lnTo>
                    <a:pt x="56515" y="264325"/>
                  </a:lnTo>
                  <a:lnTo>
                    <a:pt x="65074" y="267081"/>
                  </a:lnTo>
                  <a:lnTo>
                    <a:pt x="74066" y="266763"/>
                  </a:lnTo>
                  <a:lnTo>
                    <a:pt x="82638" y="263271"/>
                  </a:lnTo>
                  <a:lnTo>
                    <a:pt x="229298" y="170040"/>
                  </a:lnTo>
                  <a:lnTo>
                    <a:pt x="242100" y="152971"/>
                  </a:lnTo>
                  <a:lnTo>
                    <a:pt x="247180" y="133019"/>
                  </a:lnTo>
                  <a:close/>
                </a:path>
              </a:pathLst>
            </a:custGeom>
            <a:solidFill>
              <a:srgbClr val="09684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112" name="object 62">
              <a:extLst>
                <a:ext uri="{FF2B5EF4-FFF2-40B4-BE49-F238E27FC236}">
                  <a16:creationId xmlns:a16="http://schemas.microsoft.com/office/drawing/2014/main" id="{16D3A5C2-27B9-B5C6-A803-2CB812BED54B}"/>
                </a:ext>
              </a:extLst>
            </p:cNvPr>
            <p:cNvSpPr/>
            <p:nvPr/>
          </p:nvSpPr>
          <p:spPr>
            <a:xfrm>
              <a:off x="14769061" y="5734284"/>
              <a:ext cx="161925" cy="224790"/>
            </a:xfrm>
            <a:custGeom>
              <a:avLst/>
              <a:gdLst/>
              <a:ahLst/>
              <a:cxnLst/>
              <a:rect l="l" t="t" r="r" b="b"/>
              <a:pathLst>
                <a:path w="161925" h="224789">
                  <a:moveTo>
                    <a:pt x="114593" y="0"/>
                  </a:moveTo>
                  <a:lnTo>
                    <a:pt x="75642" y="10807"/>
                  </a:lnTo>
                  <a:lnTo>
                    <a:pt x="1607" y="190006"/>
                  </a:lnTo>
                  <a:lnTo>
                    <a:pt x="0" y="199119"/>
                  </a:lnTo>
                  <a:lnTo>
                    <a:pt x="1594" y="207969"/>
                  </a:lnTo>
                  <a:lnTo>
                    <a:pt x="6098" y="215751"/>
                  </a:lnTo>
                  <a:lnTo>
                    <a:pt x="13219" y="221660"/>
                  </a:lnTo>
                  <a:lnTo>
                    <a:pt x="21953" y="224717"/>
                  </a:lnTo>
                  <a:lnTo>
                    <a:pt x="30944" y="224573"/>
                  </a:lnTo>
                  <a:lnTo>
                    <a:pt x="39350" y="221386"/>
                  </a:lnTo>
                  <a:lnTo>
                    <a:pt x="46328" y="215314"/>
                  </a:lnTo>
                  <a:lnTo>
                    <a:pt x="155163" y="79821"/>
                  </a:lnTo>
                  <a:lnTo>
                    <a:pt x="161790" y="59541"/>
                  </a:lnTo>
                  <a:lnTo>
                    <a:pt x="160181" y="39015"/>
                  </a:lnTo>
                  <a:lnTo>
                    <a:pt x="150990" y="20591"/>
                  </a:lnTo>
                  <a:lnTo>
                    <a:pt x="134870" y="6619"/>
                  </a:lnTo>
                  <a:lnTo>
                    <a:pt x="114593" y="0"/>
                  </a:lnTo>
                  <a:close/>
                </a:path>
              </a:pathLst>
            </a:custGeom>
            <a:solidFill>
              <a:srgbClr val="398D5B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pic>
          <p:nvPicPr>
            <p:cNvPr id="113" name="object 63">
              <a:extLst>
                <a:ext uri="{FF2B5EF4-FFF2-40B4-BE49-F238E27FC236}">
                  <a16:creationId xmlns:a16="http://schemas.microsoft.com/office/drawing/2014/main" id="{8100D88C-AA5E-BDBE-49AF-38ACC88BD787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05555" y="5880530"/>
              <a:ext cx="375276" cy="521223"/>
            </a:xfrm>
            <a:prstGeom prst="rect">
              <a:avLst/>
            </a:prstGeom>
          </p:spPr>
        </p:pic>
        <p:sp>
          <p:nvSpPr>
            <p:cNvPr id="114" name="object 64">
              <a:extLst>
                <a:ext uri="{FF2B5EF4-FFF2-40B4-BE49-F238E27FC236}">
                  <a16:creationId xmlns:a16="http://schemas.microsoft.com/office/drawing/2014/main" id="{558F5293-43BE-ABE3-C7F8-717382FE2E07}"/>
                </a:ext>
              </a:extLst>
            </p:cNvPr>
            <p:cNvSpPr/>
            <p:nvPr/>
          </p:nvSpPr>
          <p:spPr>
            <a:xfrm>
              <a:off x="14591982" y="6045459"/>
              <a:ext cx="254635" cy="242570"/>
            </a:xfrm>
            <a:custGeom>
              <a:avLst/>
              <a:gdLst/>
              <a:ahLst/>
              <a:cxnLst/>
              <a:rect l="l" t="t" r="r" b="b"/>
              <a:pathLst>
                <a:path w="254634" h="242570">
                  <a:moveTo>
                    <a:pt x="84416" y="82194"/>
                  </a:moveTo>
                  <a:lnTo>
                    <a:pt x="82334" y="74739"/>
                  </a:lnTo>
                  <a:lnTo>
                    <a:pt x="14084" y="36118"/>
                  </a:lnTo>
                  <a:lnTo>
                    <a:pt x="6642" y="38188"/>
                  </a:lnTo>
                  <a:lnTo>
                    <a:pt x="0" y="49936"/>
                  </a:lnTo>
                  <a:lnTo>
                    <a:pt x="2057" y="57378"/>
                  </a:lnTo>
                  <a:lnTo>
                    <a:pt x="70319" y="95986"/>
                  </a:lnTo>
                  <a:lnTo>
                    <a:pt x="77762" y="93941"/>
                  </a:lnTo>
                  <a:lnTo>
                    <a:pt x="84416" y="82194"/>
                  </a:lnTo>
                  <a:close/>
                </a:path>
                <a:path w="254634" h="242570">
                  <a:moveTo>
                    <a:pt x="103009" y="228219"/>
                  </a:moveTo>
                  <a:lnTo>
                    <a:pt x="100939" y="220776"/>
                  </a:lnTo>
                  <a:lnTo>
                    <a:pt x="72072" y="204431"/>
                  </a:lnTo>
                  <a:lnTo>
                    <a:pt x="64630" y="206502"/>
                  </a:lnTo>
                  <a:lnTo>
                    <a:pt x="58000" y="218249"/>
                  </a:lnTo>
                  <a:lnTo>
                    <a:pt x="60058" y="225679"/>
                  </a:lnTo>
                  <a:lnTo>
                    <a:pt x="88912" y="242023"/>
                  </a:lnTo>
                  <a:lnTo>
                    <a:pt x="96354" y="239966"/>
                  </a:lnTo>
                  <a:lnTo>
                    <a:pt x="103009" y="228219"/>
                  </a:lnTo>
                  <a:close/>
                </a:path>
                <a:path w="254634" h="242570">
                  <a:moveTo>
                    <a:pt x="254317" y="47663"/>
                  </a:moveTo>
                  <a:lnTo>
                    <a:pt x="252260" y="40220"/>
                  </a:lnTo>
                  <a:lnTo>
                    <a:pt x="181178" y="0"/>
                  </a:lnTo>
                  <a:lnTo>
                    <a:pt x="173748" y="2082"/>
                  </a:lnTo>
                  <a:lnTo>
                    <a:pt x="167106" y="13830"/>
                  </a:lnTo>
                  <a:lnTo>
                    <a:pt x="169164" y="21259"/>
                  </a:lnTo>
                  <a:lnTo>
                    <a:pt x="240245" y="61480"/>
                  </a:lnTo>
                  <a:lnTo>
                    <a:pt x="247675" y="59410"/>
                  </a:lnTo>
                  <a:lnTo>
                    <a:pt x="254317" y="47663"/>
                  </a:lnTo>
                  <a:close/>
                </a:path>
              </a:pathLst>
            </a:custGeom>
            <a:solidFill>
              <a:srgbClr val="FFDBA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pic>
          <p:nvPicPr>
            <p:cNvPr id="115" name="object 65">
              <a:extLst>
                <a:ext uri="{FF2B5EF4-FFF2-40B4-BE49-F238E27FC236}">
                  <a16:creationId xmlns:a16="http://schemas.microsoft.com/office/drawing/2014/main" id="{B48B21CD-3D21-76EA-ED22-317D6B9F8DCB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37801" y="6094055"/>
              <a:ext cx="575898" cy="900496"/>
            </a:xfrm>
            <a:prstGeom prst="rect">
              <a:avLst/>
            </a:prstGeom>
          </p:spPr>
        </p:pic>
        <p:pic>
          <p:nvPicPr>
            <p:cNvPr id="116" name="object 66">
              <a:extLst>
                <a:ext uri="{FF2B5EF4-FFF2-40B4-BE49-F238E27FC236}">
                  <a16:creationId xmlns:a16="http://schemas.microsoft.com/office/drawing/2014/main" id="{F790A752-3666-CE53-6A1F-42E94C6DC0C4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41582" y="6094055"/>
              <a:ext cx="672116" cy="373000"/>
            </a:xfrm>
            <a:prstGeom prst="rect">
              <a:avLst/>
            </a:prstGeom>
          </p:spPr>
        </p:pic>
        <p:pic>
          <p:nvPicPr>
            <p:cNvPr id="117" name="object 67">
              <a:extLst>
                <a:ext uri="{FF2B5EF4-FFF2-40B4-BE49-F238E27FC236}">
                  <a16:creationId xmlns:a16="http://schemas.microsoft.com/office/drawing/2014/main" id="{C8A92D72-49D2-AE30-4506-21E472A13E97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13699" y="6094055"/>
              <a:ext cx="575898" cy="900496"/>
            </a:xfrm>
            <a:prstGeom prst="rect">
              <a:avLst/>
            </a:prstGeom>
          </p:spPr>
        </p:pic>
        <p:pic>
          <p:nvPicPr>
            <p:cNvPr id="118" name="object 68">
              <a:extLst>
                <a:ext uri="{FF2B5EF4-FFF2-40B4-BE49-F238E27FC236}">
                  <a16:creationId xmlns:a16="http://schemas.microsoft.com/office/drawing/2014/main" id="{4997322A-E8D6-5C49-9685-91CA6BDE7C79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13699" y="6094055"/>
              <a:ext cx="672116" cy="373000"/>
            </a:xfrm>
            <a:prstGeom prst="rect">
              <a:avLst/>
            </a:prstGeom>
          </p:spPr>
        </p:pic>
        <p:pic>
          <p:nvPicPr>
            <p:cNvPr id="119" name="object 69">
              <a:extLst>
                <a:ext uri="{FF2B5EF4-FFF2-40B4-BE49-F238E27FC236}">
                  <a16:creationId xmlns:a16="http://schemas.microsoft.com/office/drawing/2014/main" id="{5C325ABC-2BC4-9015-30FD-45490B68440E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66054" y="6724318"/>
              <a:ext cx="178005" cy="205135"/>
            </a:xfrm>
            <a:prstGeom prst="rect">
              <a:avLst/>
            </a:prstGeom>
          </p:spPr>
        </p:pic>
        <p:sp>
          <p:nvSpPr>
            <p:cNvPr id="120" name="object 70">
              <a:extLst>
                <a:ext uri="{FF2B5EF4-FFF2-40B4-BE49-F238E27FC236}">
                  <a16:creationId xmlns:a16="http://schemas.microsoft.com/office/drawing/2014/main" id="{988E534A-295C-0EB5-F460-B1CE84385E0A}"/>
                </a:ext>
              </a:extLst>
            </p:cNvPr>
            <p:cNvSpPr/>
            <p:nvPr/>
          </p:nvSpPr>
          <p:spPr>
            <a:xfrm>
              <a:off x="13911059" y="5347836"/>
              <a:ext cx="810895" cy="280035"/>
            </a:xfrm>
            <a:custGeom>
              <a:avLst/>
              <a:gdLst/>
              <a:ahLst/>
              <a:cxnLst/>
              <a:rect l="l" t="t" r="r" b="b"/>
              <a:pathLst>
                <a:path w="810894" h="280035">
                  <a:moveTo>
                    <a:pt x="192506" y="264922"/>
                  </a:moveTo>
                  <a:lnTo>
                    <a:pt x="14808" y="87223"/>
                  </a:lnTo>
                  <a:lnTo>
                    <a:pt x="0" y="102031"/>
                  </a:lnTo>
                  <a:lnTo>
                    <a:pt x="177698" y="279730"/>
                  </a:lnTo>
                  <a:lnTo>
                    <a:pt x="192506" y="264922"/>
                  </a:lnTo>
                  <a:close/>
                </a:path>
                <a:path w="810894" h="280035">
                  <a:moveTo>
                    <a:pt x="413105" y="0"/>
                  </a:moveTo>
                  <a:lnTo>
                    <a:pt x="392163" y="0"/>
                  </a:lnTo>
                  <a:lnTo>
                    <a:pt x="392163" y="251307"/>
                  </a:lnTo>
                  <a:lnTo>
                    <a:pt x="413105" y="251307"/>
                  </a:lnTo>
                  <a:lnTo>
                    <a:pt x="413105" y="0"/>
                  </a:lnTo>
                  <a:close/>
                </a:path>
                <a:path w="810894" h="280035">
                  <a:moveTo>
                    <a:pt x="810298" y="102031"/>
                  </a:moveTo>
                  <a:lnTo>
                    <a:pt x="795489" y="87223"/>
                  </a:lnTo>
                  <a:lnTo>
                    <a:pt x="617791" y="264922"/>
                  </a:lnTo>
                  <a:lnTo>
                    <a:pt x="632599" y="279730"/>
                  </a:lnTo>
                  <a:lnTo>
                    <a:pt x="810298" y="102031"/>
                  </a:lnTo>
                  <a:close/>
                </a:path>
              </a:pathLst>
            </a:custGeom>
            <a:solidFill>
              <a:srgbClr val="FB615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pic>
          <p:nvPicPr>
            <p:cNvPr id="121" name="object 71">
              <a:extLst>
                <a:ext uri="{FF2B5EF4-FFF2-40B4-BE49-F238E27FC236}">
                  <a16:creationId xmlns:a16="http://schemas.microsoft.com/office/drawing/2014/main" id="{72EC6179-8566-3F0B-8FA3-ACF94FC81C66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423634" y="6764191"/>
              <a:ext cx="638497" cy="1203575"/>
            </a:xfrm>
            <a:prstGeom prst="rect">
              <a:avLst/>
            </a:prstGeom>
          </p:spPr>
        </p:pic>
        <p:sp>
          <p:nvSpPr>
            <p:cNvPr id="122" name="object 72">
              <a:extLst>
                <a:ext uri="{FF2B5EF4-FFF2-40B4-BE49-F238E27FC236}">
                  <a16:creationId xmlns:a16="http://schemas.microsoft.com/office/drawing/2014/main" id="{3A8BF95C-17DE-2297-3137-E90FB1F9B4F9}"/>
                </a:ext>
              </a:extLst>
            </p:cNvPr>
            <p:cNvSpPr/>
            <p:nvPr/>
          </p:nvSpPr>
          <p:spPr>
            <a:xfrm>
              <a:off x="15414638" y="6879380"/>
              <a:ext cx="323215" cy="1068070"/>
            </a:xfrm>
            <a:custGeom>
              <a:avLst/>
              <a:gdLst/>
              <a:ahLst/>
              <a:cxnLst/>
              <a:rect l="l" t="t" r="r" b="b"/>
              <a:pathLst>
                <a:path w="323215" h="1068070">
                  <a:moveTo>
                    <a:pt x="176504" y="1068031"/>
                  </a:moveTo>
                  <a:lnTo>
                    <a:pt x="156146" y="1053477"/>
                  </a:lnTo>
                  <a:lnTo>
                    <a:pt x="114769" y="1003490"/>
                  </a:lnTo>
                  <a:lnTo>
                    <a:pt x="81940" y="908532"/>
                  </a:lnTo>
                  <a:lnTo>
                    <a:pt x="87223" y="759066"/>
                  </a:lnTo>
                  <a:lnTo>
                    <a:pt x="101409" y="718121"/>
                  </a:lnTo>
                  <a:lnTo>
                    <a:pt x="116357" y="676211"/>
                  </a:lnTo>
                  <a:lnTo>
                    <a:pt x="134099" y="628256"/>
                  </a:lnTo>
                  <a:lnTo>
                    <a:pt x="102616" y="650849"/>
                  </a:lnTo>
                  <a:lnTo>
                    <a:pt x="41338" y="716686"/>
                  </a:lnTo>
                  <a:lnTo>
                    <a:pt x="0" y="822820"/>
                  </a:lnTo>
                  <a:lnTo>
                    <a:pt x="28346" y="966317"/>
                  </a:lnTo>
                  <a:lnTo>
                    <a:pt x="37884" y="979233"/>
                  </a:lnTo>
                  <a:lnTo>
                    <a:pt x="66103" y="1009256"/>
                  </a:lnTo>
                  <a:lnTo>
                    <a:pt x="112483" y="1043228"/>
                  </a:lnTo>
                  <a:lnTo>
                    <a:pt x="176504" y="1068031"/>
                  </a:lnTo>
                  <a:close/>
                </a:path>
                <a:path w="323215" h="1068070">
                  <a:moveTo>
                    <a:pt x="323100" y="519455"/>
                  </a:moveTo>
                  <a:lnTo>
                    <a:pt x="303872" y="514489"/>
                  </a:lnTo>
                  <a:lnTo>
                    <a:pt x="263055" y="483336"/>
                  </a:lnTo>
                  <a:lnTo>
                    <a:pt x="225907" y="401574"/>
                  </a:lnTo>
                  <a:lnTo>
                    <a:pt x="217728" y="244805"/>
                  </a:lnTo>
                  <a:lnTo>
                    <a:pt x="223608" y="218643"/>
                  </a:lnTo>
                  <a:lnTo>
                    <a:pt x="240944" y="154647"/>
                  </a:lnTo>
                  <a:lnTo>
                    <a:pt x="269328" y="74523"/>
                  </a:lnTo>
                  <a:lnTo>
                    <a:pt x="308292" y="0"/>
                  </a:lnTo>
                  <a:lnTo>
                    <a:pt x="269214" y="34556"/>
                  </a:lnTo>
                  <a:lnTo>
                    <a:pt x="194081" y="128676"/>
                  </a:lnTo>
                  <a:lnTo>
                    <a:pt x="146062" y="268020"/>
                  </a:lnTo>
                  <a:lnTo>
                    <a:pt x="188302" y="438251"/>
                  </a:lnTo>
                  <a:lnTo>
                    <a:pt x="190792" y="443738"/>
                  </a:lnTo>
                  <a:lnTo>
                    <a:pt x="199034" y="457060"/>
                  </a:lnTo>
                  <a:lnTo>
                    <a:pt x="214160" y="473519"/>
                  </a:lnTo>
                  <a:lnTo>
                    <a:pt x="237324" y="488416"/>
                  </a:lnTo>
                  <a:lnTo>
                    <a:pt x="237680" y="554951"/>
                  </a:lnTo>
                  <a:lnTo>
                    <a:pt x="242404" y="548398"/>
                  </a:lnTo>
                  <a:lnTo>
                    <a:pt x="257416" y="534517"/>
                  </a:lnTo>
                  <a:lnTo>
                    <a:pt x="283908" y="521982"/>
                  </a:lnTo>
                  <a:lnTo>
                    <a:pt x="323100" y="519455"/>
                  </a:lnTo>
                  <a:close/>
                </a:path>
              </a:pathLst>
            </a:custGeom>
            <a:solidFill>
              <a:srgbClr val="EDA7A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pic>
          <p:nvPicPr>
            <p:cNvPr id="123" name="object 73">
              <a:extLst>
                <a:ext uri="{FF2B5EF4-FFF2-40B4-BE49-F238E27FC236}">
                  <a16:creationId xmlns:a16="http://schemas.microsoft.com/office/drawing/2014/main" id="{5E8EC9F4-D885-04AA-E791-C518A149022B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375768" y="8044154"/>
              <a:ext cx="550328" cy="290669"/>
            </a:xfrm>
            <a:prstGeom prst="rect">
              <a:avLst/>
            </a:prstGeom>
          </p:spPr>
        </p:pic>
        <p:sp>
          <p:nvSpPr>
            <p:cNvPr id="124" name="object 74">
              <a:extLst>
                <a:ext uri="{FF2B5EF4-FFF2-40B4-BE49-F238E27FC236}">
                  <a16:creationId xmlns:a16="http://schemas.microsoft.com/office/drawing/2014/main" id="{59FB5AA7-8D20-F830-5144-C6B0636EDB03}"/>
                </a:ext>
              </a:extLst>
            </p:cNvPr>
            <p:cNvSpPr/>
            <p:nvPr/>
          </p:nvSpPr>
          <p:spPr>
            <a:xfrm>
              <a:off x="15371615" y="8041639"/>
              <a:ext cx="167640" cy="293370"/>
            </a:xfrm>
            <a:custGeom>
              <a:avLst/>
              <a:gdLst/>
              <a:ahLst/>
              <a:cxnLst/>
              <a:rect l="l" t="t" r="r" b="b"/>
              <a:pathLst>
                <a:path w="167640" h="293370">
                  <a:moveTo>
                    <a:pt x="167178" y="0"/>
                  </a:moveTo>
                  <a:lnTo>
                    <a:pt x="115094" y="16580"/>
                  </a:lnTo>
                  <a:lnTo>
                    <a:pt x="67007" y="55157"/>
                  </a:lnTo>
                  <a:lnTo>
                    <a:pt x="33247" y="109736"/>
                  </a:lnTo>
                  <a:lnTo>
                    <a:pt x="18142" y="145310"/>
                  </a:lnTo>
                  <a:lnTo>
                    <a:pt x="6201" y="185863"/>
                  </a:lnTo>
                  <a:lnTo>
                    <a:pt x="0" y="230088"/>
                  </a:lnTo>
                  <a:lnTo>
                    <a:pt x="2112" y="276679"/>
                  </a:lnTo>
                  <a:lnTo>
                    <a:pt x="6616" y="293184"/>
                  </a:lnTo>
                  <a:lnTo>
                    <a:pt x="97463" y="293184"/>
                  </a:lnTo>
                  <a:lnTo>
                    <a:pt x="92347" y="266934"/>
                  </a:lnTo>
                  <a:lnTo>
                    <a:pt x="110946" y="127331"/>
                  </a:lnTo>
                  <a:lnTo>
                    <a:pt x="147377" y="34006"/>
                  </a:lnTo>
                  <a:lnTo>
                    <a:pt x="167178" y="0"/>
                  </a:lnTo>
                  <a:close/>
                </a:path>
              </a:pathLst>
            </a:custGeom>
            <a:solidFill>
              <a:srgbClr val="EDA7A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125" name="object 75">
              <a:extLst>
                <a:ext uri="{FF2B5EF4-FFF2-40B4-BE49-F238E27FC236}">
                  <a16:creationId xmlns:a16="http://schemas.microsoft.com/office/drawing/2014/main" id="{A6E9C876-F18A-1EB7-C264-DB792E315458}"/>
                </a:ext>
              </a:extLst>
            </p:cNvPr>
            <p:cNvSpPr/>
            <p:nvPr/>
          </p:nvSpPr>
          <p:spPr>
            <a:xfrm>
              <a:off x="12054983" y="5878805"/>
              <a:ext cx="1061720" cy="1354455"/>
            </a:xfrm>
            <a:custGeom>
              <a:avLst/>
              <a:gdLst/>
              <a:ahLst/>
              <a:cxnLst/>
              <a:rect l="l" t="t" r="r" b="b"/>
              <a:pathLst>
                <a:path w="1061719" h="1354454">
                  <a:moveTo>
                    <a:pt x="983205" y="0"/>
                  </a:moveTo>
                  <a:lnTo>
                    <a:pt x="852440" y="10177"/>
                  </a:lnTo>
                  <a:lnTo>
                    <a:pt x="742192" y="131676"/>
                  </a:lnTo>
                  <a:lnTo>
                    <a:pt x="666065" y="272235"/>
                  </a:lnTo>
                  <a:lnTo>
                    <a:pt x="637666" y="339591"/>
                  </a:lnTo>
                  <a:lnTo>
                    <a:pt x="590851" y="407879"/>
                  </a:lnTo>
                  <a:lnTo>
                    <a:pt x="539517" y="465751"/>
                  </a:lnTo>
                  <a:lnTo>
                    <a:pt x="498117" y="505861"/>
                  </a:lnTo>
                  <a:lnTo>
                    <a:pt x="481105" y="520863"/>
                  </a:lnTo>
                  <a:lnTo>
                    <a:pt x="339508" y="669594"/>
                  </a:lnTo>
                  <a:lnTo>
                    <a:pt x="181508" y="954025"/>
                  </a:lnTo>
                  <a:lnTo>
                    <a:pt x="53031" y="1230231"/>
                  </a:lnTo>
                  <a:lnTo>
                    <a:pt x="0" y="1354283"/>
                  </a:lnTo>
                  <a:lnTo>
                    <a:pt x="792792" y="1000566"/>
                  </a:lnTo>
                  <a:lnTo>
                    <a:pt x="809271" y="951614"/>
                  </a:lnTo>
                  <a:lnTo>
                    <a:pt x="826504" y="916394"/>
                  </a:lnTo>
                  <a:lnTo>
                    <a:pt x="840080" y="895112"/>
                  </a:lnTo>
                  <a:lnTo>
                    <a:pt x="845586" y="887972"/>
                  </a:lnTo>
                  <a:lnTo>
                    <a:pt x="896205" y="851198"/>
                  </a:lnTo>
                  <a:lnTo>
                    <a:pt x="935297" y="810333"/>
                  </a:lnTo>
                  <a:lnTo>
                    <a:pt x="960490" y="777169"/>
                  </a:lnTo>
                  <a:lnTo>
                    <a:pt x="969415" y="763495"/>
                  </a:lnTo>
                  <a:lnTo>
                    <a:pt x="1061649" y="347671"/>
                  </a:lnTo>
                  <a:lnTo>
                    <a:pt x="1056381" y="118167"/>
                  </a:lnTo>
                  <a:lnTo>
                    <a:pt x="1011077" y="20453"/>
                  </a:lnTo>
                  <a:lnTo>
                    <a:pt x="983205" y="0"/>
                  </a:lnTo>
                  <a:close/>
                </a:path>
              </a:pathLst>
            </a:custGeom>
            <a:solidFill>
              <a:srgbClr val="FFCFC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에스코어 드림 3 Light" panose="020B0303030302020204" pitchFamily="34" charset="-127"/>
                <a:cs typeface="+mn-cs"/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438082B-E6BE-2B78-248E-B527847318B8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E8F6D55-EF83-9AE4-E8C0-74CB6C082F0E}"/>
              </a:ext>
            </a:extLst>
          </p:cNvPr>
          <p:cNvSpPr txBox="1"/>
          <p:nvPr/>
        </p:nvSpPr>
        <p:spPr>
          <a:xfrm>
            <a:off x="1676400" y="330200"/>
            <a:ext cx="2147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Introduction</a:t>
            </a:r>
            <a:endParaRPr lang="ko-KR" altLang="en-US" sz="3200" b="1" spc="-300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7B317-AD7A-92FD-8A23-608C7AFD09E8}"/>
              </a:ext>
            </a:extLst>
          </p:cNvPr>
          <p:cNvSpPr txBox="1"/>
          <p:nvPr/>
        </p:nvSpPr>
        <p:spPr>
          <a:xfrm>
            <a:off x="466301" y="30580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1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087E04F8-24B3-4014-55C3-A1DA862718E1}"/>
              </a:ext>
            </a:extLst>
          </p:cNvPr>
          <p:cNvSpPr txBox="1">
            <a:spLocks/>
          </p:cNvSpPr>
          <p:nvPr/>
        </p:nvSpPr>
        <p:spPr>
          <a:xfrm>
            <a:off x="774859" y="2113058"/>
            <a:ext cx="10997856" cy="339786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3104">
              <a:spcBef>
                <a:spcPts val="58"/>
              </a:spcBef>
              <a:tabLst>
                <a:tab pos="496733" algn="l"/>
                <a:tab pos="8792936" algn="l"/>
              </a:tabLst>
            </a:pPr>
            <a:r>
              <a:rPr lang="en-US" altLang="ko-KR" sz="2400" spc="-252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“</a:t>
            </a:r>
            <a:r>
              <a:rPr lang="ko-KR" altLang="en-US" sz="2400" spc="-252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한번 </a:t>
            </a:r>
            <a:r>
              <a:rPr lang="ko-KR" altLang="en-US" sz="2400" spc="-252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먹을만큼만</a:t>
            </a:r>
            <a:r>
              <a:rPr lang="ko-KR" altLang="en-US" sz="2400" spc="-252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구매하고 싶어요</a:t>
            </a:r>
            <a:r>
              <a:rPr lang="en-US" altLang="ko-KR" sz="2400" spc="-252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.”</a:t>
            </a:r>
            <a:endParaRPr lang="ko-KR" altLang="en-US" sz="2400" baseline="-16835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64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D667631-B8A9-BAD2-01D1-21A11BAF30AD}"/>
              </a:ext>
            </a:extLst>
          </p:cNvPr>
          <p:cNvSpPr/>
          <p:nvPr/>
        </p:nvSpPr>
        <p:spPr>
          <a:xfrm>
            <a:off x="723901" y="5204927"/>
            <a:ext cx="2740076" cy="590550"/>
          </a:xfrm>
          <a:prstGeom prst="roundRect">
            <a:avLst/>
          </a:prstGeom>
          <a:solidFill>
            <a:srgbClr val="FB6159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3 Light" panose="020B0303030302020204"/>
              </a:rPr>
              <a:t>기획</a:t>
            </a:r>
            <a:r>
              <a:rPr lang="en-US" altLang="ko-KR" sz="1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3 Light" panose="020B0303030302020204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3 Light" panose="020B0303030302020204"/>
              </a:rPr>
              <a:t>디자인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19C6B4E-235F-E5C8-360D-8CB1A6FFF37F}"/>
              </a:ext>
            </a:extLst>
          </p:cNvPr>
          <p:cNvSpPr/>
          <p:nvPr/>
        </p:nvSpPr>
        <p:spPr>
          <a:xfrm>
            <a:off x="630695" y="4262028"/>
            <a:ext cx="5079622" cy="590550"/>
          </a:xfrm>
          <a:prstGeom prst="roundRect">
            <a:avLst/>
          </a:prstGeom>
          <a:solidFill>
            <a:srgbClr val="FB61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3 Light" panose="020B0303030302020204"/>
              </a:rPr>
              <a:t>퍼블리싱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DE971B4-455D-1422-F932-A00C15744E48}"/>
              </a:ext>
            </a:extLst>
          </p:cNvPr>
          <p:cNvSpPr/>
          <p:nvPr/>
        </p:nvSpPr>
        <p:spPr>
          <a:xfrm>
            <a:off x="2481019" y="3237374"/>
            <a:ext cx="4403607" cy="590550"/>
          </a:xfrm>
          <a:prstGeom prst="roundRect">
            <a:avLst/>
          </a:prstGeom>
          <a:solidFill>
            <a:srgbClr val="FB61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3 Light" panose="020B0303030302020204"/>
              </a:rPr>
              <a:t>Firestore</a:t>
            </a:r>
            <a:r>
              <a:rPr lang="en-US" altLang="ko-KR" sz="1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3 Light" panose="020B0303030302020204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3 Light" panose="020B0303030302020204"/>
              </a:rPr>
              <a:t>설계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1D8D0AA-4BD0-8C1E-546F-70927A591558}"/>
              </a:ext>
            </a:extLst>
          </p:cNvPr>
          <p:cNvSpPr/>
          <p:nvPr/>
        </p:nvSpPr>
        <p:spPr>
          <a:xfrm>
            <a:off x="2481019" y="2265024"/>
            <a:ext cx="8309586" cy="590550"/>
          </a:xfrm>
          <a:prstGeom prst="roundRect">
            <a:avLst/>
          </a:prstGeom>
          <a:solidFill>
            <a:srgbClr val="FB6159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3 Light" panose="020B0303030302020204"/>
              </a:rPr>
              <a:t>Firebase 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3 Light" panose="020B0303030302020204"/>
              </a:rPr>
              <a:t>연동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01A59A5-B420-3307-51CA-8C00966A99D8}"/>
              </a:ext>
            </a:extLst>
          </p:cNvPr>
          <p:cNvSpPr/>
          <p:nvPr/>
        </p:nvSpPr>
        <p:spPr>
          <a:xfrm>
            <a:off x="2481020" y="1496924"/>
            <a:ext cx="8309586" cy="590550"/>
          </a:xfrm>
          <a:prstGeom prst="roundRect">
            <a:avLst/>
          </a:prstGeom>
          <a:solidFill>
            <a:srgbClr val="FB6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7 ExtraBold" panose="020B0803030302020204" pitchFamily="34" charset="-127"/>
                <a:ea typeface="에스코어 드림 3 Light" panose="020B0303030302020204"/>
              </a:rPr>
              <a:t>React </a:t>
            </a:r>
            <a:br>
              <a:rPr lang="en-US" altLang="ko-KR" dirty="0">
                <a:latin typeface="에스코어 드림 7 ExtraBold" panose="020B0803030302020204" pitchFamily="34" charset="-127"/>
                <a:ea typeface="에스코어 드림 3 Light" panose="020B0303030302020204"/>
              </a:rPr>
            </a:br>
            <a:r>
              <a:rPr lang="en-US" altLang="ko-KR" sz="1200" dirty="0">
                <a:latin typeface="에스코어 드림 7 ExtraBold" panose="020B0803030302020204" pitchFamily="34" charset="-127"/>
                <a:ea typeface="에스코어 드림 3 Light" panose="020B0303030302020204"/>
              </a:rPr>
              <a:t>State</a:t>
            </a:r>
            <a:r>
              <a:rPr lang="ko-KR" altLang="en-US" sz="1200" dirty="0">
                <a:latin typeface="에스코어 드림 7 ExtraBold" panose="020B0803030302020204" pitchFamily="34" charset="-127"/>
                <a:ea typeface="에스코어 드림 3 Light" panose="020B0303030302020204"/>
              </a:rPr>
              <a:t> </a:t>
            </a:r>
            <a:r>
              <a:rPr lang="en-US" altLang="ko-KR" sz="1200" dirty="0">
                <a:latin typeface="에스코어 드림 7 ExtraBold" panose="020B0803030302020204" pitchFamily="34" charset="-127"/>
                <a:ea typeface="에스코어 드림 3 Light" panose="020B0303030302020204"/>
              </a:rPr>
              <a:t>Management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3 Light" panose="020B03030303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B81373-B2DE-EAC2-1351-395956E61F9C}"/>
              </a:ext>
            </a:extLst>
          </p:cNvPr>
          <p:cNvSpPr txBox="1"/>
          <p:nvPr/>
        </p:nvSpPr>
        <p:spPr>
          <a:xfrm>
            <a:off x="723900" y="6124575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10/06</a:t>
            </a:r>
            <a:endParaRPr lang="ko-KR" altLang="en-US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EA10D-4FC3-2E7F-7871-CAD5F6270C07}"/>
              </a:ext>
            </a:extLst>
          </p:cNvPr>
          <p:cNvSpPr txBox="1"/>
          <p:nvPr/>
        </p:nvSpPr>
        <p:spPr>
          <a:xfrm>
            <a:off x="2985477" y="6124575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10/20</a:t>
            </a:r>
            <a:endParaRPr lang="ko-KR" altLang="en-US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34E96-807E-54E1-89E0-BC552E4C6033}"/>
              </a:ext>
            </a:extLst>
          </p:cNvPr>
          <p:cNvSpPr txBox="1"/>
          <p:nvPr/>
        </p:nvSpPr>
        <p:spPr>
          <a:xfrm>
            <a:off x="5324635" y="6124575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11/03</a:t>
            </a:r>
            <a:endParaRPr lang="ko-KR" altLang="en-US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4D5B6-F212-EBDD-DFFA-983F503640CE}"/>
              </a:ext>
            </a:extLst>
          </p:cNvPr>
          <p:cNvSpPr txBox="1"/>
          <p:nvPr/>
        </p:nvSpPr>
        <p:spPr>
          <a:xfrm>
            <a:off x="7952580" y="6124575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11/17</a:t>
            </a:r>
            <a:endParaRPr lang="ko-KR" altLang="en-US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CF6EE3-624E-E54C-C881-F0EFFD0A3FEA}"/>
              </a:ext>
            </a:extLst>
          </p:cNvPr>
          <p:cNvSpPr txBox="1"/>
          <p:nvPr/>
        </p:nvSpPr>
        <p:spPr>
          <a:xfrm>
            <a:off x="10019240" y="6124575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12/01</a:t>
            </a:r>
            <a:endParaRPr lang="ko-KR" altLang="en-US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1F75078-8F96-5131-66A6-2F16612BE53A}"/>
              </a:ext>
            </a:extLst>
          </p:cNvPr>
          <p:cNvSpPr/>
          <p:nvPr/>
        </p:nvSpPr>
        <p:spPr>
          <a:xfrm>
            <a:off x="3681905" y="5027618"/>
            <a:ext cx="2072298" cy="476624"/>
          </a:xfrm>
          <a:prstGeom prst="rightArrow">
            <a:avLst/>
          </a:prstGeom>
          <a:solidFill>
            <a:schemeClr val="tx1"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ea typeface="에스코어 드림 3 Light" panose="020B03030303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DE9E64-DDA9-48AE-B547-F686B3369DC6}"/>
              </a:ext>
            </a:extLst>
          </p:cNvPr>
          <p:cNvSpPr txBox="1"/>
          <p:nvPr/>
        </p:nvSpPr>
        <p:spPr>
          <a:xfrm>
            <a:off x="3543399" y="5451401"/>
            <a:ext cx="3017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검색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메인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상품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, </a:t>
            </a:r>
            <a:r>
              <a:rPr lang="ko-KR" altLang="en-US" sz="1600" dirty="0" err="1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찜하기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, </a:t>
            </a: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</a:b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장바구니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로그인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회원가입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ED49CC9-E945-A40C-62FE-38258BCDB8E7}"/>
              </a:ext>
            </a:extLst>
          </p:cNvPr>
          <p:cNvSpPr/>
          <p:nvPr/>
        </p:nvSpPr>
        <p:spPr>
          <a:xfrm>
            <a:off x="8366838" y="3125741"/>
            <a:ext cx="2884127" cy="4766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ea typeface="에스코어 드림 3 Light" panose="020B0303030302020204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A587D03-BC45-0699-9A60-87847B61B723}"/>
              </a:ext>
            </a:extLst>
          </p:cNvPr>
          <p:cNvSpPr/>
          <p:nvPr/>
        </p:nvSpPr>
        <p:spPr>
          <a:xfrm>
            <a:off x="6189766" y="4040770"/>
            <a:ext cx="2177072" cy="476624"/>
          </a:xfrm>
          <a:prstGeom prst="rightArrow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ea typeface="에스코어 드림 3 Light" panose="020B030303030202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7CE2C-854B-9467-24F3-4D436BE6304F}"/>
              </a:ext>
            </a:extLst>
          </p:cNvPr>
          <p:cNvSpPr txBox="1"/>
          <p:nvPr/>
        </p:nvSpPr>
        <p:spPr>
          <a:xfrm>
            <a:off x="6096000" y="4526427"/>
            <a:ext cx="3017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상품 주문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스토어 받아오기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, </a:t>
            </a:r>
            <a:b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</a:b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리뷰 작성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/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읽기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내 정보 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34DB9A-DEFF-D1BB-DCAD-4A9840A7F8C3}"/>
              </a:ext>
            </a:extLst>
          </p:cNvPr>
          <p:cNvSpPr txBox="1"/>
          <p:nvPr/>
        </p:nvSpPr>
        <p:spPr>
          <a:xfrm>
            <a:off x="8366838" y="3589050"/>
            <a:ext cx="3017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실시간 채팅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/>
              </a:rPr>
              <a:t>결제 모듈 적용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002F5A7-D740-2781-DDC9-48E4EA305864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119879F-AEAB-5F59-7C42-5D8E4D9AAD37}"/>
              </a:ext>
            </a:extLst>
          </p:cNvPr>
          <p:cNvSpPr txBox="1"/>
          <p:nvPr/>
        </p:nvSpPr>
        <p:spPr>
          <a:xfrm>
            <a:off x="1676400" y="330200"/>
            <a:ext cx="218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MileStone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893B89-7563-E9E4-146E-DD07C4F00B0C}"/>
              </a:ext>
            </a:extLst>
          </p:cNvPr>
          <p:cNvSpPr txBox="1"/>
          <p:nvPr/>
        </p:nvSpPr>
        <p:spPr>
          <a:xfrm>
            <a:off x="466301" y="30580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1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40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DD8AEA6-8ED4-89C8-C9AE-FA4FD965D937}"/>
              </a:ext>
            </a:extLst>
          </p:cNvPr>
          <p:cNvSpPr txBox="1"/>
          <p:nvPr/>
        </p:nvSpPr>
        <p:spPr>
          <a:xfrm>
            <a:off x="386114" y="981780"/>
            <a:ext cx="7038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1103 -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검색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메인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 err="1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찜하기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장바구니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회원가입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AF4AE1-6B60-C559-F2B8-5FDFF95B6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22" y="1466419"/>
            <a:ext cx="9971715" cy="5201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62FB68-E014-11E3-391D-BD66830C5B4D}"/>
              </a:ext>
            </a:extLst>
          </p:cNvPr>
          <p:cNvSpPr txBox="1"/>
          <p:nvPr/>
        </p:nvSpPr>
        <p:spPr>
          <a:xfrm>
            <a:off x="1676400" y="330200"/>
            <a:ext cx="4103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Development Detail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8530D-D013-BF77-ED94-7E099762E6A4}"/>
              </a:ext>
            </a:extLst>
          </p:cNvPr>
          <p:cNvSpPr txBox="1"/>
          <p:nvPr/>
        </p:nvSpPr>
        <p:spPr>
          <a:xfrm>
            <a:off x="466301" y="30580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1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535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A81503-3164-6A6D-2FEF-3785EC6EE152}"/>
              </a:ext>
            </a:extLst>
          </p:cNvPr>
          <p:cNvSpPr txBox="1"/>
          <p:nvPr/>
        </p:nvSpPr>
        <p:spPr>
          <a:xfrm>
            <a:off x="300034" y="1065365"/>
            <a:ext cx="772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1117 -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 주문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스토어 받아오기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리뷰 작성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읽기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 정보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039454-DADB-2F98-037D-C36BC3FFE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4" y="1504775"/>
            <a:ext cx="11613898" cy="516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9A73BA-6BB2-FA4A-4CA8-99B73E1EC926}"/>
              </a:ext>
            </a:extLst>
          </p:cNvPr>
          <p:cNvSpPr txBox="1"/>
          <p:nvPr/>
        </p:nvSpPr>
        <p:spPr>
          <a:xfrm>
            <a:off x="1676400" y="330200"/>
            <a:ext cx="4103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Development Detail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B3E87A-A344-6CDA-7E6D-B99FC39C1C9C}"/>
              </a:ext>
            </a:extLst>
          </p:cNvPr>
          <p:cNvSpPr txBox="1"/>
          <p:nvPr/>
        </p:nvSpPr>
        <p:spPr>
          <a:xfrm>
            <a:off x="466301" y="30580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1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989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7D22E2-FD7C-5F7C-1987-3FCE35B343C2}"/>
              </a:ext>
            </a:extLst>
          </p:cNvPr>
          <p:cNvSpPr txBox="1"/>
          <p:nvPr/>
        </p:nvSpPr>
        <p:spPr>
          <a:xfrm>
            <a:off x="466301" y="1104053"/>
            <a:ext cx="7038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1201 -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실시간 채팅</a:t>
            </a:r>
            <a:r>
              <a:rPr lang="en-US" altLang="ko-KR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결제 모듈 적용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AB0DF0-711B-1111-48D4-31CF125D5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01" y="1468531"/>
            <a:ext cx="10632248" cy="24906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8F980-A617-723E-10E5-DAC6FC92BB7E}"/>
              </a:ext>
            </a:extLst>
          </p:cNvPr>
          <p:cNvSpPr txBox="1"/>
          <p:nvPr/>
        </p:nvSpPr>
        <p:spPr>
          <a:xfrm>
            <a:off x="1676400" y="330200"/>
            <a:ext cx="4103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에스코어 드림 6 Bold"/>
                <a:ea typeface="에스코어 드림 3 Light" panose="020B0303030302020204" pitchFamily="34" charset="-127"/>
              </a:rPr>
              <a:t>Development Detail</a:t>
            </a:r>
            <a:endParaRPr lang="ko-KR" altLang="en-US" sz="3200" b="1" dirty="0">
              <a:solidFill>
                <a:schemeClr val="accent4"/>
              </a:solidFill>
              <a:latin typeface="에스코어 드림 6 Bold"/>
              <a:ea typeface="에스코어 드림 3 Light" panose="020B03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0A3F2-AC12-E8AF-945D-F6EF59D2C669}"/>
              </a:ext>
            </a:extLst>
          </p:cNvPr>
          <p:cNvSpPr txBox="1"/>
          <p:nvPr/>
        </p:nvSpPr>
        <p:spPr>
          <a:xfrm>
            <a:off x="466301" y="30580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ea typeface="에스코어 드림 3 Light" panose="020B0303030302020204"/>
              </a:rPr>
              <a:t>Part</a:t>
            </a:r>
            <a:r>
              <a:rPr lang="en-US" altLang="ko-KR" dirty="0">
                <a:solidFill>
                  <a:schemeClr val="accent4"/>
                </a:solidFill>
                <a:ea typeface="에스코어 드림 3 Light" panose="020B0303030302020204" pitchFamily="34" charset="-127"/>
              </a:rPr>
              <a:t> 1</a:t>
            </a:r>
            <a:endParaRPr lang="ko-KR" altLang="en-US" dirty="0">
              <a:solidFill>
                <a:schemeClr val="accent4"/>
              </a:solidFill>
              <a:ea typeface="에스코어 드림 3 Light" panose="020B03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5733CF-9584-62C5-8C79-8214DF547C96}"/>
              </a:ext>
            </a:extLst>
          </p:cNvPr>
          <p:cNvSpPr txBox="1"/>
          <p:nvPr/>
        </p:nvSpPr>
        <p:spPr>
          <a:xfrm>
            <a:off x="3872250" y="4164219"/>
            <a:ext cx="17546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39</a:t>
            </a:r>
            <a:endParaRPr lang="ko-KR" altLang="en-US" sz="9600" dirty="0">
              <a:solidFill>
                <a:srgbClr val="333333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8DAAF0-D954-91CE-0536-26A690CCF406}"/>
              </a:ext>
            </a:extLst>
          </p:cNvPr>
          <p:cNvSpPr txBox="1"/>
          <p:nvPr/>
        </p:nvSpPr>
        <p:spPr>
          <a:xfrm>
            <a:off x="5809751" y="5374987"/>
            <a:ext cx="17546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63</a:t>
            </a:r>
            <a:endParaRPr lang="ko-KR" altLang="en-US" sz="9600" dirty="0">
              <a:solidFill>
                <a:srgbClr val="333333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B9E975-6EB0-B10D-84AD-622A54379DB7}"/>
              </a:ext>
            </a:extLst>
          </p:cNvPr>
          <p:cNvSpPr txBox="1"/>
          <p:nvPr/>
        </p:nvSpPr>
        <p:spPr>
          <a:xfrm>
            <a:off x="5279654" y="4769603"/>
            <a:ext cx="8773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endParaRPr lang="ko-KR" altLang="en-US" sz="9600" dirty="0">
              <a:solidFill>
                <a:srgbClr val="333333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12A9EF-C6C2-E863-D768-EE7210D7F8E5}"/>
              </a:ext>
            </a:extLst>
          </p:cNvPr>
          <p:cNvSpPr txBox="1"/>
          <p:nvPr/>
        </p:nvSpPr>
        <p:spPr>
          <a:xfrm>
            <a:off x="3689365" y="5528740"/>
            <a:ext cx="1754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구현 완료 기능 수</a:t>
            </a:r>
            <a:endParaRPr lang="ko-KR" altLang="en-US" sz="1600" dirty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5A9AC-5F76-0233-4C29-8E18C189BCF0}"/>
              </a:ext>
            </a:extLst>
          </p:cNvPr>
          <p:cNvSpPr txBox="1"/>
          <p:nvPr/>
        </p:nvSpPr>
        <p:spPr>
          <a:xfrm>
            <a:off x="5983357" y="5190186"/>
            <a:ext cx="1754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전체 기능 수</a:t>
            </a:r>
          </a:p>
        </p:txBody>
      </p:sp>
    </p:spTree>
    <p:extLst>
      <p:ext uri="{BB962C8B-B14F-4D97-AF65-F5344CB8AC3E}">
        <p14:creationId xmlns:p14="http://schemas.microsoft.com/office/powerpoint/2010/main" val="170343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1323</Words>
  <Application>Microsoft Office PowerPoint</Application>
  <PresentationFormat>와이드스크린</PresentationFormat>
  <Paragraphs>365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9" baseType="lpstr">
      <vt:lpstr>AppleSDGothicNeoM00</vt:lpstr>
      <vt:lpstr>HY견고딕</vt:lpstr>
      <vt:lpstr>Pretendard ExtraBold</vt:lpstr>
      <vt:lpstr>나눔스퀘어OTF Bold</vt:lpstr>
      <vt:lpstr>에스코어 드림 3 Light</vt:lpstr>
      <vt:lpstr>에스코어 드림 4 Regular</vt:lpstr>
      <vt:lpstr>에스코어 드림 6 Bold</vt:lpstr>
      <vt:lpstr>에스코어 드림 7 ExtraBold</vt:lpstr>
      <vt:lpstr>Arial</vt:lpstr>
      <vt:lpstr>Calibri</vt:lpstr>
      <vt:lpstr>Montserrat Black</vt:lpstr>
      <vt:lpstr>Montserrat SemiBold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장 병우</cp:lastModifiedBy>
  <cp:revision>185</cp:revision>
  <dcterms:created xsi:type="dcterms:W3CDTF">2021-10-22T06:13:27Z</dcterms:created>
  <dcterms:modified xsi:type="dcterms:W3CDTF">2022-11-03T05:28:51Z</dcterms:modified>
</cp:coreProperties>
</file>